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6" r:id="rId4"/>
    <p:sldId id="311" r:id="rId5"/>
    <p:sldId id="313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D38888-79E6-4B8F-A7E5-96BDED502F2F}">
          <p14:sldIdLst>
            <p14:sldId id="256"/>
            <p14:sldId id="257"/>
            <p14:sldId id="266"/>
            <p14:sldId id="311"/>
            <p14:sldId id="313"/>
          </p14:sldIdLst>
        </p14:section>
        <p14:section name="Template slides and motion formats" id="{8A990A65-CB67-469F-A02E-6E443C58FA9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69" autoAdjust="0"/>
    <p:restoredTop sz="94660"/>
  </p:normalViewPr>
  <p:slideViewPr>
    <p:cSldViewPr>
      <p:cViewPr varScale="1">
        <p:scale>
          <a:sx n="74" d="100"/>
          <a:sy n="74" d="100"/>
        </p:scale>
        <p:origin x="64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Jan.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Jan.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802.11-19/2122r0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TGaz</a:t>
            </a:r>
            <a:r>
              <a:rPr lang="en-US" altLang="en-US" dirty="0"/>
              <a:t> Next Generation Positioning </a:t>
            </a:r>
            <a:br>
              <a:rPr lang="en-US" altLang="en-US" dirty="0"/>
            </a:br>
            <a:r>
              <a:rPr lang="en-US" altLang="en-US" dirty="0"/>
              <a:t>Jan. Meeting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1664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2020-01-16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Jan.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596240"/>
              </p:ext>
            </p:extLst>
          </p:nvPr>
        </p:nvGraphicFramePr>
        <p:xfrm>
          <a:off x="990600" y="2416175"/>
          <a:ext cx="10628313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" name="Document" r:id="rId4" imgW="10797356" imgH="2534496" progId="Word.Document.8">
                  <p:embed/>
                </p:oleObj>
              </mc:Choice>
              <mc:Fallback>
                <p:oleObj name="Document" r:id="rId4" imgW="10797356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6175"/>
                        <a:ext cx="10628313" cy="24574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dirty="0"/>
              <a:t>This document is the </a:t>
            </a:r>
            <a:r>
              <a:rPr lang="en-US" dirty="0" err="1"/>
              <a:t>TGaz</a:t>
            </a:r>
            <a:r>
              <a:rPr lang="en-US" dirty="0"/>
              <a:t> Next Generation Positioning closing report for the Irvine, CA January 2020 meeting.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400" dirty="0"/>
              <a:t>TG Status And Work Completed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Adopted ~70 resolutions to LB249 comments.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Assigned 339 technical comments (from total of 460 technical received comments).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Reviewed a total of 13 submissions.</a:t>
            </a:r>
          </a:p>
          <a:p>
            <a:pPr marL="0" indent="0"/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 marL="457200" lvl="1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1767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Towards March Meeting and Beyond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628800"/>
            <a:ext cx="10361084" cy="447325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Continue LB249 comment resolution with the intent to recirculate out of May meeting (1.5 </a:t>
            </a:r>
            <a:r>
              <a:rPr lang="en-US" b="0" dirty="0" err="1"/>
              <a:t>hr</a:t>
            </a:r>
            <a:r>
              <a:rPr lang="en-US" b="0" dirty="0"/>
              <a:t> weekly telecons and ad </a:t>
            </a:r>
            <a:r>
              <a:rPr lang="en-US" b="0" dirty="0" err="1"/>
              <a:t>hocs</a:t>
            </a:r>
            <a:r>
              <a:rPr lang="en-US" b="0" dirty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Publish a new baseline minor draft D2.1 coming out of the January meeting for use by CRC, which includes all adopted CR from January meeting.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Have a 3 day ad hoc for the purpose of comment resolution.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Complete 50% of LB249 technical comments out of the March meeting.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221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2020</a:t>
            </a:r>
            <a:endParaRPr lang="en-GB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4854C87-3E65-4835-A08B-FD210702E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Teleconference Schedule till March meeting + 1</a:t>
            </a:r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B678EE54-FB4A-4522-B713-D001CF33A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b="0" dirty="0"/>
              <a:t>Jan. 29		(Wednesday), 13:00 ET – 14:30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b="0" dirty="0"/>
              <a:t>Feb. 5</a:t>
            </a:r>
            <a:r>
              <a:rPr lang="en-US" altLang="en-US" b="0" baseline="30000" dirty="0"/>
              <a:t> </a:t>
            </a:r>
            <a:r>
              <a:rPr lang="en-US" altLang="en-US" b="0" dirty="0"/>
              <a:t>  		(Wednesday), 13:00 ET – 14:30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b="0" dirty="0"/>
              <a:t>Feb. 12 		(Wednesday) , 13:00 ET – 14:30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b="0" dirty="0"/>
              <a:t>Feb. 19 		 (Wednesday) , 13:00 ET – 14:30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b="0" dirty="0"/>
              <a:t>Feb. 26 		(Wednesday), 13:00 ET – 14:30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b="0" strike="sngStrike" dirty="0"/>
              <a:t>Mar. 4 		(Wednesday), 13:00 ET – 14:30 ET</a:t>
            </a:r>
            <a:r>
              <a:rPr lang="en-US" altLang="en-US" b="0" dirty="0"/>
              <a:t> – WFA members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b="0" strike="sngStrike" dirty="0"/>
              <a:t>Mar. 11 	(Wednesday), 13:00 ET – 14:30 ET</a:t>
            </a:r>
            <a:r>
              <a:rPr lang="en-US" altLang="en-US" b="0" dirty="0"/>
              <a:t> – </a:t>
            </a:r>
            <a:r>
              <a:rPr lang="en-US" altLang="en-US" b="0" dirty="0" err="1"/>
              <a:t>TGaz</a:t>
            </a:r>
            <a:r>
              <a:rPr lang="en-US" altLang="en-US" b="0" dirty="0"/>
              <a:t> Ad hoc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b="0" dirty="0"/>
              <a:t>Mar. 25 	(Wednesday), 13:00 ET – 14:30 ET</a:t>
            </a:r>
            <a:endParaRPr lang="en-US" altLang="en-US" dirty="0"/>
          </a:p>
          <a:p>
            <a:pPr marL="0" indent="0"/>
            <a:endParaRPr lang="en-US" altLang="en-US" dirty="0"/>
          </a:p>
          <a:p>
            <a:pPr marL="0" indent="0"/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71722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14941</TotalTime>
  <Words>233</Words>
  <Application>Microsoft Office PowerPoint</Application>
  <PresentationFormat>Widescreen</PresentationFormat>
  <Paragraphs>49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Office Theme</vt:lpstr>
      <vt:lpstr>Document</vt:lpstr>
      <vt:lpstr>TGaz Next Generation Positioning  Jan. Meeting Closing Report</vt:lpstr>
      <vt:lpstr>Abstract</vt:lpstr>
      <vt:lpstr>TG Status And Work Completed</vt:lpstr>
      <vt:lpstr>Goal Towards March Meeting and Beyond</vt:lpstr>
      <vt:lpstr>Teleconference Schedule till March meeting + 1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CTPClassification=CTP_NT, CTPClassification=CTP_IC</cp:keywords>
  <cp:lastModifiedBy>Segev, Jonathan</cp:lastModifiedBy>
  <cp:revision>263</cp:revision>
  <cp:lastPrinted>1601-01-01T00:00:00Z</cp:lastPrinted>
  <dcterms:created xsi:type="dcterms:W3CDTF">2018-08-06T10:28:59Z</dcterms:created>
  <dcterms:modified xsi:type="dcterms:W3CDTF">2020-01-17T00:25:56Z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e5d38792-1f67-47cd-82cd-e79a001b9d6e</vt:lpwstr>
  </property>
  <property fmtid="{D5CDD505-2E9C-101B-9397-08002B2CF9AE}" pid="3" name="CTP_TimeStamp">
    <vt:lpwstr>2020-01-17 00:25:56Z</vt:lpwstr>
  </property>
  <property fmtid="{D5CDD505-2E9C-101B-9397-08002B2CF9AE}" pid="4" name="CTP_BU">
    <vt:lpwstr>NEXT GEN &amp; STANDARDS GROUP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CTP_IC</vt:lpwstr>
  </property>
</Properties>
</file>