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2" r:id="rId19"/>
    <p:sldId id="300" r:id="rId20"/>
    <p:sldId id="301" r:id="rId21"/>
    <p:sldId id="302" r:id="rId22"/>
    <p:sldId id="293" r:id="rId23"/>
    <p:sldId id="29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67" d="100"/>
          <a:sy n="67" d="100"/>
        </p:scale>
        <p:origin x="57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802.11-19/2118r0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smtClean="0"/>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2020 </a:t>
            </a:r>
            <a:r>
              <a:rPr lang="en-US" altLang="en-US" dirty="0"/>
              <a:t>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2019-12-05</a:t>
            </a:r>
            <a:endParaRPr lang="en-GB" sz="2000" b="0" dirty="0"/>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3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a:t>
            </a:r>
            <a:r>
              <a:rPr lang="en-US" dirty="0" smtClean="0"/>
              <a:t>November </a:t>
            </a:r>
            <a:r>
              <a:rPr lang="en-US" dirty="0"/>
              <a:t>2019</a:t>
            </a:r>
            <a:r>
              <a:rPr lang="en-US" dirty="0" smtClean="0"/>
              <a:t>.</a:t>
            </a:r>
          </a:p>
          <a:p>
            <a:pPr>
              <a:buFont typeface="Arial" panose="020B0604020202020204" pitchFamily="34" charset="0"/>
              <a:buChar char="•"/>
            </a:pPr>
            <a:r>
              <a:rPr lang="en-US" dirty="0" smtClean="0"/>
              <a:t>TBD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210289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a:t>
            </a:r>
            <a:r>
              <a:rPr lang="en-US" altLang="en-US" sz="1400" dirty="0" smtClean="0"/>
              <a:t>January 13, 10:30 </a:t>
            </a:r>
            <a:r>
              <a:rPr lang="en-US" altLang="en-US" sz="1400" dirty="0"/>
              <a:t>– </a:t>
            </a:r>
            <a:r>
              <a:rPr lang="en-US" altLang="en-US" sz="1400" dirty="0" smtClean="0"/>
              <a:t>12:30 </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smtClean="0"/>
              <a:t>Tuesday </a:t>
            </a:r>
            <a:r>
              <a:rPr lang="en-US" altLang="en-US" sz="1400" dirty="0"/>
              <a:t>January </a:t>
            </a:r>
            <a:r>
              <a:rPr lang="en-US" altLang="en-US" sz="1400" dirty="0" smtClean="0"/>
              <a:t>14, </a:t>
            </a:r>
            <a:r>
              <a:rPr lang="en-US" altLang="en-US" sz="1400" dirty="0"/>
              <a:t>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1">
              <a:lnSpc>
                <a:spcPct val="80000"/>
              </a:lnSpc>
            </a:pPr>
            <a:r>
              <a:rPr lang="en-US" altLang="en-US" sz="1200" dirty="0" smtClean="0"/>
              <a:t>Recess</a:t>
            </a:r>
            <a:r>
              <a:rPr lang="en-US" altLang="en-US" sz="1200" dirty="0"/>
              <a:t>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a:lnSpc>
                <a:spcPct val="80000"/>
              </a:lnSpc>
            </a:pPr>
            <a:r>
              <a:rPr lang="en-US" altLang="en-US" sz="1400" dirty="0" smtClean="0"/>
              <a:t>Thursday </a:t>
            </a:r>
            <a:r>
              <a:rPr lang="en-US" altLang="en-US" sz="1400" dirty="0"/>
              <a:t>January </a:t>
            </a:r>
            <a:r>
              <a:rPr lang="en-US" altLang="en-US" sz="1400" dirty="0" smtClean="0"/>
              <a:t>16, </a:t>
            </a:r>
            <a:r>
              <a:rPr lang="en-US" altLang="en-US" sz="1400" dirty="0"/>
              <a:t>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p:txBody>
      </p:sp>
      <p:sp>
        <p:nvSpPr>
          <p:cNvPr id="6" name="Date Placeholder 5"/>
          <p:cNvSpPr>
            <a:spLocks noGrp="1"/>
          </p:cNvSpPr>
          <p:nvPr>
            <p:ph type="dt" idx="10"/>
          </p:nvPr>
        </p:nvSpPr>
        <p:spPr/>
        <p:txBody>
          <a:bodyPr/>
          <a:lstStyle/>
          <a:p>
            <a:r>
              <a:rPr lang="en-US" smtClean="0"/>
              <a:t>January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smtClean="0"/>
              <a:t>January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97662559"/>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1417320">
                  <a:extLst>
                    <a:ext uri="{9D8B030D-6E8A-4147-A177-3AD203B41FA5}">
                      <a16:colId xmlns="" xmlns:a16="http://schemas.microsoft.com/office/drawing/2014/main" val="20002"/>
                    </a:ext>
                  </a:extLst>
                </a:gridCol>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a:p>
                  </a:txBody>
                  <a:tcPr/>
                </a:tc>
                <a:tc>
                  <a:txBody>
                    <a:bodyPr/>
                    <a:lstStyle/>
                    <a:p>
                      <a:pPr algn="ctr"/>
                      <a:r>
                        <a:rPr lang="en-US" b="1" dirty="0" err="1" smtClean="0"/>
                        <a:t>TGax</a:t>
                      </a:r>
                      <a:endParaRPr lang="en-US" b="1"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a:t>
            </a:r>
            <a:r>
              <a:rPr lang="en-US" altLang="en-US" dirty="0" smtClean="0"/>
              <a:t>January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a:t>
            </a:r>
            <a:r>
              <a:rPr lang="en-US" altLang="en-US" sz="1800" dirty="0" smtClean="0"/>
              <a:t>November </a:t>
            </a:r>
            <a:r>
              <a:rPr lang="en-US" altLang="en-US" sz="1800" dirty="0"/>
              <a:t>2019 meeting.</a:t>
            </a:r>
            <a:endParaRPr lang="en-US" altLang="en-US" dirty="0"/>
          </a:p>
          <a:p>
            <a:pPr lvl="0">
              <a:lnSpc>
                <a:spcPct val="80000"/>
              </a:lnSpc>
              <a:buFont typeface="Arial" panose="020B0604020202020204" pitchFamily="34" charset="0"/>
              <a:buChar char="•"/>
            </a:pPr>
            <a:r>
              <a:rPr lang="en-US" altLang="en-US" dirty="0" smtClean="0"/>
              <a:t>Summary </a:t>
            </a:r>
            <a:r>
              <a:rPr lang="en-US" altLang="en-US" dirty="0"/>
              <a:t>of WG LB </a:t>
            </a:r>
            <a:r>
              <a:rPr lang="en-US" altLang="en-US" dirty="0" smtClean="0"/>
              <a:t>247 </a:t>
            </a:r>
            <a:r>
              <a:rPr lang="en-US" altLang="en-US" dirty="0"/>
              <a:t>Results</a:t>
            </a:r>
          </a:p>
          <a:p>
            <a:pPr lvl="0">
              <a:lnSpc>
                <a:spcPct val="80000"/>
              </a:lnSpc>
              <a:buFont typeface="Arial" panose="020B0604020202020204" pitchFamily="34" charset="0"/>
              <a:buChar char="•"/>
            </a:pPr>
            <a:r>
              <a:rPr lang="en-US" altLang="en-US" dirty="0" smtClean="0"/>
              <a:t>Comment </a:t>
            </a:r>
            <a:r>
              <a:rPr lang="en-US" altLang="en-US" dirty="0"/>
              <a:t>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a:t>
            </a:r>
            <a:r>
              <a:rPr lang="en-US" altLang="en-US" dirty="0"/>
              <a:t>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a:t>
            </a:r>
            <a:r>
              <a:rPr lang="en-US" altLang="en-US" sz="2000" dirty="0"/>
              <a:t>2019 Interim meeting to today: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401241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582202-94F8-5545-B6B3-E56B0A3DA9A8}"/>
              </a:ext>
            </a:extLst>
          </p:cNvPr>
          <p:cNvSpPr>
            <a:spLocks noGrp="1"/>
          </p:cNvSpPr>
          <p:nvPr>
            <p:ph type="title"/>
          </p:nvPr>
        </p:nvSpPr>
        <p:spPr/>
        <p:txBody>
          <a:bodyPr/>
          <a:lstStyle/>
          <a:p>
            <a:r>
              <a:rPr lang="en-US" dirty="0"/>
              <a:t>Summary of WG LB </a:t>
            </a:r>
            <a:r>
              <a:rPr lang="en-US" dirty="0" smtClean="0"/>
              <a:t>247 </a:t>
            </a:r>
            <a:r>
              <a:rPr lang="en-US" dirty="0"/>
              <a:t>Results</a:t>
            </a:r>
          </a:p>
        </p:txBody>
      </p:sp>
      <p:sp>
        <p:nvSpPr>
          <p:cNvPr id="3" name="Content Placeholder 2">
            <a:extLst>
              <a:ext uri="{FF2B5EF4-FFF2-40B4-BE49-F238E27FC236}">
                <a16:creationId xmlns=""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US" dirty="0" smtClean="0"/>
              <a:t>TBD</a:t>
            </a:r>
            <a:endParaRPr lang="en-US" dirty="0"/>
          </a:p>
        </p:txBody>
      </p:sp>
      <p:sp>
        <p:nvSpPr>
          <p:cNvPr id="4" name="Slide Number Placeholder 3">
            <a:extLst>
              <a:ext uri="{FF2B5EF4-FFF2-40B4-BE49-F238E27FC236}">
                <a16:creationId xmlns=""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5CD938C7-A52C-F04B-8BE6-DAB39E0B779D}"/>
              </a:ext>
            </a:extLst>
          </p:cNvPr>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794067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January 12-17, 2020</a:t>
            </a:r>
            <a:endParaRPr lang="en-US" sz="4000" dirty="0">
              <a:latin typeface="Arial" panose="020B0604020202020204" pitchFamily="34" charset="0"/>
            </a:endParaRP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a:t>
            </a:r>
            <a:r>
              <a:rPr lang="en-US" altLang="en-US" dirty="0" smtClean="0"/>
              <a:t>Tuesday January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a:t>
            </a:r>
            <a:r>
              <a:rPr lang="en-US" altLang="en-US" sz="1800" dirty="0" smtClean="0"/>
              <a:t>November </a:t>
            </a:r>
            <a:r>
              <a:rPr lang="en-US" altLang="en-US" sz="1800" dirty="0"/>
              <a:t>2019 meeting.</a:t>
            </a:r>
            <a:endParaRPr lang="en-US" altLang="en-US" dirty="0"/>
          </a:p>
          <a:p>
            <a:pPr lvl="0">
              <a:lnSpc>
                <a:spcPct val="80000"/>
              </a:lnSpc>
              <a:buFont typeface="Arial" panose="020B0604020202020204" pitchFamily="34" charset="0"/>
              <a:buChar char="•"/>
            </a:pPr>
            <a:r>
              <a:rPr lang="en-US" altLang="en-US" dirty="0" smtClean="0"/>
              <a:t>Summary </a:t>
            </a:r>
            <a:r>
              <a:rPr lang="en-US" altLang="en-US" dirty="0"/>
              <a:t>of WG LB </a:t>
            </a:r>
            <a:r>
              <a:rPr lang="en-US" altLang="en-US" dirty="0" smtClean="0"/>
              <a:t>247 </a:t>
            </a:r>
            <a:r>
              <a:rPr lang="en-US" altLang="en-US" dirty="0"/>
              <a:t>Results</a:t>
            </a:r>
          </a:p>
          <a:p>
            <a:pPr lvl="0">
              <a:lnSpc>
                <a:spcPct val="80000"/>
              </a:lnSpc>
              <a:buFont typeface="Arial" panose="020B0604020202020204" pitchFamily="34" charset="0"/>
              <a:buChar char="•"/>
            </a:pPr>
            <a:r>
              <a:rPr lang="en-US" altLang="en-US" dirty="0" smtClean="0"/>
              <a:t>Comment </a:t>
            </a:r>
            <a:r>
              <a:rPr lang="en-US" altLang="en-US" dirty="0"/>
              <a:t>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3591262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a:t>
            </a:r>
            <a:r>
              <a:rPr lang="en-US" altLang="en-US" dirty="0" smtClean="0"/>
              <a:t>Thursday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a:t>
            </a:r>
            <a:r>
              <a:rPr lang="en-US" altLang="en-US" sz="1800" dirty="0" smtClean="0"/>
              <a:t>November </a:t>
            </a:r>
            <a:r>
              <a:rPr lang="en-US" altLang="en-US" sz="1800" dirty="0"/>
              <a:t>2019 meeting.</a:t>
            </a:r>
            <a:endParaRPr lang="en-US" altLang="en-US" dirty="0"/>
          </a:p>
          <a:p>
            <a:pPr lvl="0">
              <a:lnSpc>
                <a:spcPct val="80000"/>
              </a:lnSpc>
              <a:buFont typeface="Arial" panose="020B0604020202020204" pitchFamily="34" charset="0"/>
              <a:buChar char="•"/>
            </a:pPr>
            <a:r>
              <a:rPr lang="en-US" altLang="en-US" dirty="0" smtClean="0"/>
              <a:t>Summary </a:t>
            </a:r>
            <a:r>
              <a:rPr lang="en-US" altLang="en-US" dirty="0"/>
              <a:t>of WG LB </a:t>
            </a:r>
            <a:r>
              <a:rPr lang="en-US" altLang="en-US" dirty="0" smtClean="0"/>
              <a:t>247 </a:t>
            </a:r>
            <a:r>
              <a:rPr lang="en-US" altLang="en-US" dirty="0"/>
              <a:t>Results</a:t>
            </a:r>
          </a:p>
          <a:p>
            <a:pPr lvl="0">
              <a:lnSpc>
                <a:spcPct val="80000"/>
              </a:lnSpc>
              <a:buFont typeface="Arial" panose="020B0604020202020204" pitchFamily="34" charset="0"/>
              <a:buChar char="•"/>
            </a:pPr>
            <a:r>
              <a:rPr lang="en-US" altLang="en-US" dirty="0" smtClean="0"/>
              <a:t>Comment </a:t>
            </a:r>
            <a:r>
              <a:rPr lang="en-US" altLang="en-US" dirty="0"/>
              <a:t>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426306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440151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32889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13800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41178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481</TotalTime>
  <Words>1565</Words>
  <Application>Microsoft Office PowerPoint</Application>
  <PresentationFormat>Widescreen</PresentationFormat>
  <Paragraphs>264</Paragraphs>
  <Slides>23</Slides>
  <Notes>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4" baseType="lpstr">
      <vt:lpstr>Arial Unicode MS</vt:lpstr>
      <vt:lpstr>Monotype Sorts</vt:lpstr>
      <vt:lpstr>MS Gothic</vt:lpstr>
      <vt:lpstr>Arial</vt:lpstr>
      <vt:lpstr>Arial Black</vt:lpstr>
      <vt:lpstr>Calibri</vt:lpstr>
      <vt:lpstr>Symbol</vt:lpstr>
      <vt:lpstr>Times New Roman</vt:lpstr>
      <vt:lpstr>Wingdings</vt:lpstr>
      <vt:lpstr>Office Theme</vt:lpstr>
      <vt:lpstr>Document</vt:lpstr>
      <vt:lpstr>TGax January 2020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January 13, 10:30 – 12:30 </vt:lpstr>
      <vt:lpstr>Approval of  TG Minutes (November 2019 Meeting and Telecon Minutes) </vt:lpstr>
      <vt:lpstr>Summary of WG LB 247 Results</vt:lpstr>
      <vt:lpstr>Agenda for Tuesday January 14, 10:30 – 12:30 </vt:lpstr>
      <vt:lpstr>Agenda for Thursday January 16, 10:30 – 12:30 </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50</cp:revision>
  <cp:lastPrinted>1601-01-01T00:00:00Z</cp:lastPrinted>
  <dcterms:created xsi:type="dcterms:W3CDTF">2019-08-14T12:42:27Z</dcterms:created>
  <dcterms:modified xsi:type="dcterms:W3CDTF">2019-12-05T13:53:32Z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1575475615</vt:lpwstr>
  </property>
</Properties>
</file>