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0" r:id="rId3"/>
    <p:sldId id="271" r:id="rId4"/>
    <p:sldId id="269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6" d="100"/>
          <a:sy n="66" d="100"/>
        </p:scale>
        <p:origin x="408" y="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802.11-19/2084r0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731-05-0jtc-agenda-for-nov-2019-in-hawaii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 smtClean="0"/>
              <a:t>IEEE 802 JTC1 Standing Committee</a:t>
            </a:r>
            <a:br>
              <a:rPr lang="en-AU" dirty="0" smtClean="0"/>
            </a:br>
            <a:r>
              <a:rPr lang="en-AU" dirty="0" smtClean="0"/>
              <a:t>Sept 2019 (Hanoi)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20191115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Andrew Myles, Cisco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04273"/>
              </p:ext>
            </p:extLst>
          </p:nvPr>
        </p:nvGraphicFramePr>
        <p:xfrm>
          <a:off x="985838" y="3150840"/>
          <a:ext cx="10023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150840"/>
                        <a:ext cx="10023475" cy="2438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focused on executing the PSDO </a:t>
            </a:r>
            <a:r>
              <a:rPr lang="en-AU" dirty="0" smtClean="0"/>
              <a:t>process in </a:t>
            </a:r>
            <a:r>
              <a:rPr lang="en-AU" dirty="0" smtClean="0"/>
              <a:t>Hawaii </a:t>
            </a:r>
            <a:r>
              <a:rPr lang="en-AU" dirty="0" smtClean="0"/>
              <a:t>in </a:t>
            </a:r>
            <a:r>
              <a:rPr lang="en-AU" dirty="0" smtClean="0"/>
              <a:t>Nov </a:t>
            </a:r>
            <a:r>
              <a:rPr lang="en-AU" dirty="0" smtClean="0"/>
              <a:t>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</a:t>
            </a:r>
            <a:r>
              <a:rPr lang="en-AU" dirty="0" smtClean="0"/>
              <a:t>SC’s (limited) </a:t>
            </a:r>
            <a:r>
              <a:rPr lang="en-AU" dirty="0"/>
              <a:t>achievements in </a:t>
            </a:r>
            <a:r>
              <a:rPr lang="en-AU" dirty="0" smtClean="0"/>
              <a:t>Hawaii by Nov 2019</a:t>
            </a:r>
            <a:endParaRPr lang="en-AU" dirty="0"/>
          </a:p>
          <a:p>
            <a:pPr lvl="1"/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 smtClean="0">
                <a:solidFill>
                  <a:schemeClr val="tx1"/>
                </a:solidFill>
                <a:hlinkClick r:id="rId2"/>
              </a:rPr>
              <a:t>11-19-1731-05</a:t>
            </a:r>
            <a:endParaRPr lang="en-AU" dirty="0" smtClean="0">
              <a:solidFill>
                <a:schemeClr val="tx1"/>
              </a:solidFill>
            </a:endParaRPr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 bwMode="auto">
          <a:xfrm>
            <a:off x="8256240" y="3848452"/>
            <a:ext cx="2592288" cy="72008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802.11ak/</a:t>
            </a:r>
            <a:r>
              <a:rPr kumimoji="0" lang="en-A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aj</a:t>
            </a: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aq</a:t>
            </a: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waiting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for start of FDIS ballot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 bwMode="auto">
          <a:xfrm flipH="1">
            <a:off x="7143757" y="4208492"/>
            <a:ext cx="1112483" cy="12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1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6964241"/>
              </p:ext>
            </p:extLst>
          </p:nvPr>
        </p:nvGraphicFramePr>
        <p:xfrm>
          <a:off x="1199456" y="2947354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en-A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61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8144586" y="5733256"/>
            <a:ext cx="2847957" cy="72008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AU" sz="1800" dirty="0" smtClean="0">
                <a:solidFill>
                  <a:schemeClr val="tx1"/>
                </a:solidFill>
              </a:rPr>
              <a:t>Ballots should restart soon after procedural issues 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 bwMode="auto">
          <a:xfrm flipH="1">
            <a:off x="7032106" y="6093296"/>
            <a:ext cx="1112480" cy="12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also discussed the next SC6 meeting </a:t>
            </a:r>
            <a:r>
              <a:rPr lang="en-AU" dirty="0"/>
              <a:t>in Hawaii in Nov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The next SC6 meeting is in London 3-7 Feb 2020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The agenda is very light, but may includes an item overlapping with 11ba</a:t>
            </a:r>
          </a:p>
          <a:p>
            <a:pPr marL="457200" lvl="1" indent="0"/>
            <a:r>
              <a:rPr lang="en-AU" i="1" dirty="0" smtClean="0">
                <a:solidFill>
                  <a:schemeClr val="tx1"/>
                </a:solidFill>
              </a:rPr>
              <a:t>Technology </a:t>
            </a:r>
            <a:r>
              <a:rPr lang="en-AU" i="1" dirty="0">
                <a:solidFill>
                  <a:schemeClr val="tx1"/>
                </a:solidFill>
              </a:rPr>
              <a:t>of Variable Low Power Wake up OOK signal and Radio Device inter-operable with ISM Legacy </a:t>
            </a:r>
            <a:r>
              <a:rPr lang="en-AU" i="1" dirty="0" smtClean="0">
                <a:solidFill>
                  <a:schemeClr val="tx1"/>
                </a:solidFill>
              </a:rPr>
              <a:t>communication)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Possible IEEE 802 attendees include</a:t>
            </a:r>
          </a:p>
          <a:p>
            <a:pPr lvl="1"/>
            <a:r>
              <a:rPr lang="en-AU" dirty="0" smtClean="0"/>
              <a:t>Will </a:t>
            </a:r>
            <a:r>
              <a:rPr lang="en-AU" dirty="0"/>
              <a:t>be </a:t>
            </a:r>
            <a:r>
              <a:rPr lang="en-AU" dirty="0" smtClean="0"/>
              <a:t>attending: Stephen McCann</a:t>
            </a:r>
          </a:p>
          <a:p>
            <a:pPr lvl="1"/>
            <a:r>
              <a:rPr lang="en-AU" dirty="0" smtClean="0"/>
              <a:t>May be attending: Karen Randall, David Law, Dorothy Stanley, Jodi </a:t>
            </a:r>
            <a:r>
              <a:rPr lang="en-AU" dirty="0" err="1" smtClean="0"/>
              <a:t>Haasz</a:t>
            </a:r>
            <a:endParaRPr lang="en-A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802 EC will probably empower SC Chair &amp; Vice Chair to write report for SC6 meeting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960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focus on executing the PSDO process in </a:t>
            </a:r>
            <a:r>
              <a:rPr lang="en-AU" dirty="0" smtClean="0"/>
              <a:t>Irvine </a:t>
            </a:r>
            <a:r>
              <a:rPr lang="en-AU" dirty="0" smtClean="0"/>
              <a:t>in </a:t>
            </a:r>
            <a:r>
              <a:rPr lang="en-AU" dirty="0" smtClean="0"/>
              <a:t>Jan 2020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IEEE 802 JTC1 SC plans for </a:t>
            </a:r>
            <a:r>
              <a:rPr lang="en-AU" dirty="0" smtClean="0"/>
              <a:t>Irvine </a:t>
            </a:r>
            <a:r>
              <a:rPr lang="en-AU" dirty="0" smtClean="0"/>
              <a:t>in </a:t>
            </a:r>
            <a:r>
              <a:rPr lang="en-AU" dirty="0" smtClean="0"/>
              <a:t>Jan 2020</a:t>
            </a:r>
            <a:endParaRPr lang="en-AU" dirty="0" smtClean="0"/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Review updated SC6 </a:t>
            </a:r>
            <a:r>
              <a:rPr lang="en-AU" dirty="0" smtClean="0"/>
              <a:t>meeting </a:t>
            </a:r>
            <a:r>
              <a:rPr lang="en-AU" dirty="0" smtClean="0"/>
              <a:t>agenda in </a:t>
            </a:r>
            <a:r>
              <a:rPr lang="en-AU" dirty="0" smtClean="0"/>
              <a:t>Feb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2788" y="6475413"/>
            <a:ext cx="704850" cy="363537"/>
          </a:xfrm>
        </p:spPr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>
          <a:xfrm>
            <a:off x="7143750" y="6475413"/>
            <a:ext cx="4246563" cy="180975"/>
          </a:xfrm>
        </p:spPr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32</TotalTime>
  <Words>267</Words>
  <Application>Microsoft Office PowerPoint</Application>
  <PresentationFormat>Widescreen</PresentationFormat>
  <Paragraphs>63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Gothic</vt:lpstr>
      <vt:lpstr>Arial</vt:lpstr>
      <vt:lpstr>Arial Unicode MS</vt:lpstr>
      <vt:lpstr>Times New Roman</vt:lpstr>
      <vt:lpstr>Office Theme</vt:lpstr>
      <vt:lpstr>Document</vt:lpstr>
      <vt:lpstr>IEEE 802 JTC1 Standing Committee Sept 2019 (Hanoi) closing report</vt:lpstr>
      <vt:lpstr>The IEEE 802 JTC1 SC focused on executing the PSDO process in Hawaii in Nov 2019</vt:lpstr>
      <vt:lpstr>The IEEE 802 JTC1 SC also discussed the next SC6 meeting in Hawaii in Nov 2019</vt:lpstr>
      <vt:lpstr>The IEEE 802 JTC1 SC will focus on executing the PSDO process in Irvine in Jan 2020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6</cp:revision>
  <cp:lastPrinted>1601-01-01T00:00:00Z</cp:lastPrinted>
  <dcterms:created xsi:type="dcterms:W3CDTF">2019-09-19T04:57:16Z</dcterms:created>
  <dcterms:modified xsi:type="dcterms:W3CDTF">2019-11-14T21:30:50Z</dcterms:modified>
</cp:coreProperties>
</file>