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6" autoAdjust="0"/>
    <p:restoredTop sz="94616" autoAdjust="0"/>
  </p:normalViewPr>
  <p:slideViewPr>
    <p:cSldViewPr>
      <p:cViewPr>
        <p:scale>
          <a:sx n="70" d="100"/>
          <a:sy n="70" d="100"/>
        </p:scale>
        <p:origin x="-1812" y="-4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802.11-19/2065r0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surpasses-50000-wi-fi-certified-produc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2019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2019-11-13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86992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2600" b="0" dirty="0" smtClean="0"/>
              <a:t>The last WFA member meeting was held in the week of 21</a:t>
            </a:r>
            <a:r>
              <a:rPr lang="en-US" altLang="en-US" sz="2600" b="0" baseline="30000" dirty="0" smtClean="0"/>
              <a:t>st</a:t>
            </a:r>
            <a:r>
              <a:rPr lang="en-US" altLang="en-US" sz="2600" b="0" dirty="0" smtClean="0"/>
              <a:t> Oct 2019 in Frankfurt, Germany.</a:t>
            </a:r>
            <a:endParaRPr lang="en-US" altLang="en-US" sz="2600" b="0" dirty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pPr lvl="1"/>
            <a:r>
              <a:rPr lang="en-US" altLang="en-US" sz="1900" dirty="0" smtClean="0"/>
              <a:t>13</a:t>
            </a:r>
            <a:r>
              <a:rPr lang="en-US" altLang="en-US" sz="1900" baseline="30000" dirty="0" smtClean="0"/>
              <a:t>th</a:t>
            </a:r>
            <a:r>
              <a:rPr lang="en-US" altLang="en-US" sz="1900" dirty="0" smtClean="0"/>
              <a:t> Nov </a:t>
            </a:r>
            <a:r>
              <a:rPr lang="en-US" altLang="en-US" sz="1900" b="0" dirty="0" smtClean="0"/>
              <a:t>2019 </a:t>
            </a:r>
            <a:r>
              <a:rPr lang="en-US" sz="1900" dirty="0"/>
              <a:t> </a:t>
            </a:r>
            <a:r>
              <a:rPr lang="en-US" sz="1900" dirty="0"/>
              <a:t>Wi-Fi Alliance® surpasses 50,000 Wi-Fi CERTIFIED™ </a:t>
            </a:r>
            <a:r>
              <a:rPr lang="en-US" sz="1900" dirty="0" smtClean="0"/>
              <a:t>products</a:t>
            </a:r>
          </a:p>
          <a:p>
            <a:pPr lvl="2"/>
            <a:r>
              <a:rPr lang="en-US" altLang="en-US" sz="1300" dirty="0" smtClean="0">
                <a:hlinkClick r:id="rId3"/>
              </a:rPr>
              <a:t>https</a:t>
            </a:r>
            <a:r>
              <a:rPr lang="en-US" altLang="en-US" sz="1300" dirty="0">
                <a:hlinkClick r:id="rId3"/>
              </a:rPr>
              <a:t>://</a:t>
            </a:r>
            <a:r>
              <a:rPr lang="en-US" altLang="en-US" sz="1300" dirty="0" smtClean="0">
                <a:hlinkClick r:id="rId3"/>
              </a:rPr>
              <a:t>www.wi-fi.org/news-events/newsroom/wi-fi-alliance-surpasses-50000-wi-fi-certified-products</a:t>
            </a:r>
            <a:endParaRPr lang="en-US" altLang="en-US" sz="1300" dirty="0" smtClean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Wi-Fi 6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Aware</a:t>
            </a:r>
          </a:p>
          <a:p>
            <a:pPr lvl="1">
              <a:defRPr/>
            </a:pPr>
            <a:r>
              <a:rPr lang="en-US" altLang="en-US" sz="1600" dirty="0" smtClean="0"/>
              <a:t>Miracast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Easy Connect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err="1" smtClean="0"/>
              <a:t>EasyMesh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Customer experience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</a:p>
          <a:p>
            <a:pPr lvl="1">
              <a:defRPr/>
            </a:pPr>
            <a:r>
              <a:rPr lang="en-US" altLang="en-US" sz="1600" dirty="0" smtClean="0"/>
              <a:t>Location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2</a:t>
            </a:r>
            <a:r>
              <a:rPr lang="en-US" altLang="en-US" sz="2000" b="0" baseline="30000" dirty="0" smtClean="0"/>
              <a:t>nd</a:t>
            </a:r>
            <a:r>
              <a:rPr lang="en-US" altLang="en-US" sz="2000" b="0" dirty="0" smtClean="0"/>
              <a:t> Mar 2020 in Singapore.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219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2019-11-13T18:54:26Z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