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1" r:id="rId4"/>
    <p:sldId id="272" r:id="rId5"/>
    <p:sldId id="267" r:id="rId6"/>
    <p:sldId id="266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112" y="-6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9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3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3" y="198120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1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8" y="6475413"/>
            <a:ext cx="42319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6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/2055r0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802.19 </a:t>
            </a:r>
            <a:r>
              <a:rPr lang="en-GB" dirty="0"/>
              <a:t>Liaison </a:t>
            </a:r>
            <a:r>
              <a:rPr lang="en-GB" dirty="0" smtClean="0"/>
              <a:t>Report </a:t>
            </a:r>
            <a:r>
              <a:rPr lang="en-GB" dirty="0" smtClean="0"/>
              <a:t>November </a:t>
            </a:r>
            <a:r>
              <a:rPr lang="en-GB" dirty="0"/>
              <a:t>2019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</a:t>
            </a:r>
            <a:r>
              <a:rPr lang="en-GB" sz="2000" b="0" dirty="0" smtClean="0"/>
              <a:t>-</a:t>
            </a:r>
            <a:r>
              <a:rPr lang="en-GB" sz="2000" b="0" dirty="0" smtClean="0"/>
              <a:t>11</a:t>
            </a:r>
            <a:r>
              <a:rPr lang="en-GB" sz="2000" b="0" dirty="0" smtClean="0"/>
              <a:t>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043823"/>
              </p:ext>
            </p:extLst>
          </p:nvPr>
        </p:nvGraphicFramePr>
        <p:xfrm>
          <a:off x="993776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6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802.19 WG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802.19 has 52 voters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Working Group :  </a:t>
            </a:r>
            <a:r>
              <a:rPr lang="en-US" dirty="0" smtClean="0"/>
              <a:t>Recommended </a:t>
            </a:r>
            <a:r>
              <a:rPr lang="en-US" dirty="0"/>
              <a:t>Text on the 802 Coexistence </a:t>
            </a:r>
            <a:r>
              <a:rPr lang="en-US" dirty="0" smtClean="0"/>
              <a:t>Process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Task Group 3: </a:t>
            </a:r>
            <a:r>
              <a:rPr lang="en-US" dirty="0"/>
              <a:t>Recommended Practice on Coexistence in the sub-1GHz Frequency Bands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6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Tuncer Baykas, Vestel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07F8259-051D-4B29-B640-6FE565280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495" y="764704"/>
            <a:ext cx="7838945" cy="52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55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Tuncer Baykas, Vestel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B75FC05F-CB98-4253-922E-72C9FD7B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564" y="731522"/>
            <a:ext cx="9783132" cy="1136227"/>
          </a:xfrm>
        </p:spPr>
        <p:txBody>
          <a:bodyPr/>
          <a:lstStyle/>
          <a:p>
            <a:r>
              <a:rPr lang="en-US" sz="3200" dirty="0"/>
              <a:t>Vote on 802.11ax CA Document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7B432C69-AA6B-4845-97D2-8F02997D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2060848"/>
            <a:ext cx="9783132" cy="4387427"/>
          </a:xfrm>
        </p:spPr>
        <p:txBody>
          <a:bodyPr/>
          <a:lstStyle/>
          <a:p>
            <a:r>
              <a:rPr lang="en-US" dirty="0"/>
              <a:t>Ballot to approve 802.11ax CA document</a:t>
            </a:r>
          </a:p>
          <a:p>
            <a:r>
              <a:rPr lang="en-US" dirty="0"/>
              <a:t>Closed on Oct 23</a:t>
            </a:r>
          </a:p>
          <a:p>
            <a:r>
              <a:rPr lang="en-US" dirty="0"/>
              <a:t>Results (Y/N/A) = 25/7/0</a:t>
            </a:r>
          </a:p>
          <a:p>
            <a:r>
              <a:rPr lang="en-US" dirty="0"/>
              <a:t>Approval Rate = 78%</a:t>
            </a:r>
          </a:p>
          <a:p>
            <a:r>
              <a:rPr lang="en-US" dirty="0"/>
              <a:t>Motion Passed</a:t>
            </a:r>
          </a:p>
          <a:p>
            <a:r>
              <a:rPr lang="en-US" dirty="0"/>
              <a:t>34 comments received</a:t>
            </a:r>
          </a:p>
          <a:p>
            <a:r>
              <a:rPr lang="en-US" dirty="0"/>
              <a:t>Comments on CA document were submitted via the 802.11 ballot</a:t>
            </a:r>
          </a:p>
        </p:txBody>
      </p:sp>
    </p:spTree>
    <p:extLst>
      <p:ext uri="{BB962C8B-B14F-4D97-AF65-F5344CB8AC3E}">
        <p14:creationId xmlns:p14="http://schemas.microsoft.com/office/powerpoint/2010/main" val="165147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6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77D41C8B-B134-4FD3-BDEE-B93E12984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728891"/>
            <a:ext cx="8791788" cy="4748109"/>
          </a:xfrm>
        </p:spPr>
        <p:txBody>
          <a:bodyPr/>
          <a:lstStyle/>
          <a:p>
            <a:r>
              <a:rPr lang="en-US" sz="2400" dirty="0"/>
              <a:t>Task Group 3 is developing a Recommended Practice on Coexistence in the sub-1GHz Frequency Bands</a:t>
            </a:r>
          </a:p>
          <a:p>
            <a:r>
              <a:rPr lang="en-US" sz="2400" dirty="0"/>
              <a:t>Task Group sent out a Call for Contributions in early July</a:t>
            </a:r>
          </a:p>
          <a:p>
            <a:r>
              <a:rPr lang="en-US" sz="2400" dirty="0"/>
              <a:t>Task Group is hearing </a:t>
            </a:r>
            <a:r>
              <a:rPr lang="en-US" sz="2400" dirty="0" smtClean="0"/>
              <a:t>contributions:</a:t>
            </a:r>
          </a:p>
          <a:p>
            <a:pPr>
              <a:buFont typeface="Arial"/>
              <a:buChar char="•"/>
            </a:pPr>
            <a:r>
              <a:rPr lang="en-US" dirty="0"/>
              <a:t>Impact of Network Profiles</a:t>
            </a:r>
          </a:p>
          <a:p>
            <a:pPr>
              <a:buFont typeface="Arial"/>
              <a:buChar char="•"/>
            </a:pPr>
            <a:r>
              <a:rPr lang="en-US" dirty="0"/>
              <a:t>802.15.4w overview and status </a:t>
            </a:r>
          </a:p>
          <a:p>
            <a:pPr>
              <a:buFont typeface="Arial"/>
              <a:buChar char="•"/>
            </a:pPr>
            <a:r>
              <a:rPr lang="en-US" dirty="0"/>
              <a:t>EU RF Measurements</a:t>
            </a:r>
          </a:p>
          <a:p>
            <a:pPr>
              <a:buFont typeface="Arial"/>
              <a:buChar char="•"/>
            </a:pPr>
            <a:r>
              <a:rPr lang="en-US" dirty="0"/>
              <a:t>Coexistence Methods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08BA519C-DE1F-4573-B83E-8DF786518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9540" y="731522"/>
            <a:ext cx="8288868" cy="1136227"/>
          </a:xfrm>
        </p:spPr>
        <p:txBody>
          <a:bodyPr/>
          <a:lstStyle/>
          <a:p>
            <a:r>
              <a:rPr lang="en-US" sz="3600" dirty="0"/>
              <a:t>Task Group 3</a:t>
            </a:r>
          </a:p>
        </p:txBody>
      </p:sp>
    </p:spTree>
    <p:extLst>
      <p:ext uri="{BB962C8B-B14F-4D97-AF65-F5344CB8AC3E}">
        <p14:creationId xmlns:p14="http://schemas.microsoft.com/office/powerpoint/2010/main" val="360191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2614258-3763-4ABC-AB25-4B7F52181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1155E37-92FD-454C-9BEB-6B227F7DAF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6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699EB5AA-7C1E-43F4-941D-621B834F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80" y="476283"/>
            <a:ext cx="9191412" cy="792477"/>
          </a:xfrm>
        </p:spPr>
        <p:txBody>
          <a:bodyPr/>
          <a:lstStyle/>
          <a:p>
            <a:r>
              <a:rPr lang="en-US" sz="3200" dirty="0"/>
              <a:t>Recommended Text on the 802 Coexistence Process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8E638090-E680-4193-9BF0-7AEB81DB0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340768"/>
            <a:ext cx="10945216" cy="4975008"/>
          </a:xfrm>
        </p:spPr>
        <p:txBody>
          <a:bodyPr/>
          <a:lstStyle/>
          <a:p>
            <a:r>
              <a:rPr lang="en-US" sz="2400" dirty="0"/>
              <a:t>At the September IEEE 802.19 meeting the WG discussed and revised the “Recommended Text on the 802 Coexistence Process” document</a:t>
            </a:r>
          </a:p>
          <a:p>
            <a:r>
              <a:rPr lang="en-US" sz="2400" b="1" dirty="0"/>
              <a:t>Held an electronic vote to approve the document (</a:t>
            </a:r>
            <a:r>
              <a:rPr lang="en-US" sz="2400" dirty="0"/>
              <a:t>802.19-19/24r6</a:t>
            </a:r>
            <a:r>
              <a:rPr lang="en-US" sz="2400" b="1" dirty="0"/>
              <a:t>)</a:t>
            </a:r>
          </a:p>
          <a:p>
            <a:pPr lvl="1"/>
            <a:r>
              <a:rPr lang="en-US" sz="2200" b="1" dirty="0" smtClean="0"/>
              <a:t>Results </a:t>
            </a:r>
            <a:r>
              <a:rPr lang="en-US" sz="2200" b="1" dirty="0"/>
              <a:t>(Y/N/A): 31/12/0.  Approval Rate = 72%.  Motion failed.</a:t>
            </a:r>
          </a:p>
          <a:p>
            <a:pPr lvl="1"/>
            <a:r>
              <a:rPr lang="en-US" sz="2200" b="1" dirty="0"/>
              <a:t>Comments are posted in document 802.19-19/69r1</a:t>
            </a:r>
          </a:p>
          <a:p>
            <a:r>
              <a:rPr lang="en-US" sz="2400" b="1" dirty="0"/>
              <a:t>The plan </a:t>
            </a:r>
            <a:r>
              <a:rPr lang="en-US" dirty="0" smtClean="0"/>
              <a:t>was</a:t>
            </a:r>
            <a:r>
              <a:rPr lang="en-US" sz="2400" b="1" dirty="0" smtClean="0"/>
              <a:t> </a:t>
            </a:r>
            <a:r>
              <a:rPr lang="en-US" sz="2400" b="1" dirty="0"/>
              <a:t>to approve </a:t>
            </a:r>
            <a:r>
              <a:rPr lang="en-US" dirty="0"/>
              <a:t>the document (802.19-19/</a:t>
            </a:r>
            <a:r>
              <a:rPr lang="en-US" dirty="0" smtClean="0"/>
              <a:t>24r7)</a:t>
            </a:r>
            <a:r>
              <a:rPr lang="en-US" sz="2400" b="1" dirty="0" smtClean="0"/>
              <a:t> </a:t>
            </a:r>
            <a:r>
              <a:rPr lang="en-US" sz="2400" b="1" dirty="0"/>
              <a:t>at the WG </a:t>
            </a:r>
            <a:r>
              <a:rPr lang="en-US" sz="2400" b="1" dirty="0" smtClean="0"/>
              <a:t>Opening. </a:t>
            </a:r>
          </a:p>
          <a:p>
            <a:r>
              <a:rPr lang="en-US" dirty="0" smtClean="0"/>
              <a:t>Motion failed. </a:t>
            </a:r>
            <a:r>
              <a:rPr lang="en-US" dirty="0"/>
              <a:t>Results (Y/N/A): </a:t>
            </a:r>
            <a:r>
              <a:rPr lang="en-US" dirty="0" smtClean="0"/>
              <a:t>11/</a:t>
            </a:r>
            <a:r>
              <a:rPr lang="en-US" dirty="0"/>
              <a:t>3</a:t>
            </a:r>
            <a:r>
              <a:rPr lang="en-US" dirty="0" smtClean="0"/>
              <a:t>/</a:t>
            </a:r>
            <a:r>
              <a:rPr lang="en-US" dirty="0"/>
              <a:t>0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Two new documents are </a:t>
            </a:r>
            <a:r>
              <a:rPr lang="en-US" dirty="0"/>
              <a:t>created </a:t>
            </a:r>
            <a:endParaRPr lang="en-US" dirty="0" smtClean="0"/>
          </a:p>
          <a:p>
            <a:pPr marL="0" indent="0"/>
            <a:r>
              <a:rPr lang="en-US" dirty="0" smtClean="0"/>
              <a:t>“</a:t>
            </a:r>
            <a:r>
              <a:rPr lang="en-US" dirty="0"/>
              <a:t>Recommended Changes to the 802 Operations </a:t>
            </a:r>
            <a:r>
              <a:rPr lang="en-US" dirty="0" smtClean="0"/>
              <a:t>Manual” (</a:t>
            </a:r>
            <a:r>
              <a:rPr lang="en-US" dirty="0"/>
              <a:t>802.19-19</a:t>
            </a:r>
            <a:r>
              <a:rPr lang="en-US" dirty="0" smtClean="0"/>
              <a:t>/77r0) and “</a:t>
            </a:r>
            <a:r>
              <a:rPr lang="en-US" dirty="0"/>
              <a:t>Recommended New Section of Chairs Guidelines</a:t>
            </a:r>
            <a:r>
              <a:rPr lang="en-US" dirty="0" smtClean="0"/>
              <a:t>” </a:t>
            </a:r>
            <a:r>
              <a:rPr lang="en-US" dirty="0"/>
              <a:t>(802.19-19/</a:t>
            </a:r>
            <a:r>
              <a:rPr lang="en-US" dirty="0" smtClean="0"/>
              <a:t>78r0). </a:t>
            </a:r>
          </a:p>
          <a:p>
            <a:r>
              <a:rPr lang="en-US" dirty="0" smtClean="0"/>
              <a:t>Group will hold an electronic vote on these documents.</a:t>
            </a:r>
            <a:endParaRPr lang="en-US" dirty="0"/>
          </a:p>
          <a:p>
            <a:endParaRPr lang="en-US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9173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390</Words>
  <Application>Microsoft Macintosh PowerPoint</Application>
  <PresentationFormat>Custom</PresentationFormat>
  <Paragraphs>61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Document</vt:lpstr>
      <vt:lpstr>802.19 Liaison Report November 2019 </vt:lpstr>
      <vt:lpstr>802.19 WG</vt:lpstr>
      <vt:lpstr>PowerPoint Presentation</vt:lpstr>
      <vt:lpstr>Vote on 802.11ax CA Document</vt:lpstr>
      <vt:lpstr>Task Group 3</vt:lpstr>
      <vt:lpstr>Recommended Text on the 802 Coexistence Process</vt:lpstr>
    </vt:vector>
  </TitlesOfParts>
  <Manager/>
  <Company>Vestel IMU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Tuncer Baykas</dc:creator>
  <cp:keywords/>
  <dc:description/>
  <cp:lastModifiedBy>Tuncer Baykas</cp:lastModifiedBy>
  <cp:revision>15</cp:revision>
  <cp:lastPrinted>1601-01-01T00:00:00Z</cp:lastPrinted>
  <dcterms:created xsi:type="dcterms:W3CDTF">2014-04-14T10:59:07Z</dcterms:created>
  <dcterms:modified xsi:type="dcterms:W3CDTF">2019-11-13T01:31:59Z</dcterms:modified>
  <cp:category/>
</cp:coreProperties>
</file>