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72" r:id="rId4"/>
    <p:sldId id="261" r:id="rId5"/>
    <p:sldId id="260" r:id="rId6"/>
    <p:sldId id="273" r:id="rId7"/>
    <p:sldId id="258" r:id="rId8"/>
    <p:sldId id="262" r:id="rId9"/>
    <p:sldId id="266" r:id="rId10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7407"/>
    <p:restoredTop sz="94648"/>
  </p:normalViewPr>
  <p:slideViewPr>
    <p:cSldViewPr snapToGrid="0" snapToObjects="1" showGuides="1">
      <p:cViewPr varScale="1">
        <p:scale>
          <a:sx n="102" d="100"/>
          <a:sy n="102" d="100"/>
        </p:scale>
        <p:origin x="216" y="4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12EC47-1E44-6242-A205-355F4F8D7486}" type="datetimeFigureOut">
              <a:rPr lang="en-US" smtClean="0"/>
              <a:t>11/11/19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1563A8-5A67-564E-A7F5-7B8D51D59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4289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_tradnl" altLang="ja-JP" dirty="0" err="1"/>
              <a:t>September</a:t>
            </a:r>
            <a:r>
              <a:rPr lang="es-ES_tradnl" altLang="ja-JP" dirty="0"/>
              <a:t>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37F36C84-38F2-574E-95B0-CED64EEDB325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Antonio de la Oliva, </a:t>
            </a:r>
            <a:r>
              <a:rPr lang="en-GB" dirty="0" err="1"/>
              <a:t>InterDigital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1204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_tradnl" altLang="ja-JP"/>
              <a:t>September 2019</a:t>
            </a:r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8470461-0B23-684F-ADD8-00DB4BDEB08C}"/>
              </a:ext>
            </a:extLst>
          </p:cNvPr>
          <p:cNvSpPr>
            <a:spLocks noGrp="1" noChangeArrowheads="1"/>
          </p:cNvSpPr>
          <p:nvPr>
            <p:ph type="ftr" idx="16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Antonio de la Oliva, </a:t>
            </a:r>
            <a:r>
              <a:rPr lang="en-GB" dirty="0" err="1"/>
              <a:t>InterDigital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1140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_tradnl" altLang="ja-JP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Antonio de la Oliva,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5621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_tradnl" altLang="ja-JP"/>
              <a:t>September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Antonio de la Oliva, InterDigital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7793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_tradnl" altLang="ja-JP"/>
              <a:t>September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Antonio de la Oliva, InterDigital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6865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_tradnl" altLang="ja-JP"/>
              <a:t>September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Antonio de la Oliva, InterDigital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5451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_tradnl" altLang="ja-JP"/>
              <a:t>September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Antonio de la Oliva, InterDigital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3268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_tradnl" altLang="ja-JP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Antonio de la Oliva,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020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_tradnl" altLang="ja-JP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Antonio de la Oliva,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6604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Antonio de la Oliva, </a:t>
            </a:r>
            <a:r>
              <a:rPr lang="en-GB" dirty="0" err="1"/>
              <a:t>InterDigital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802.11-19/2017r0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2E8CE11-8FC9-7046-9F86-B9385230E45B}"/>
              </a:ext>
            </a:extLst>
          </p:cNvPr>
          <p:cNvSpPr/>
          <p:nvPr userDrawn="1"/>
        </p:nvSpPr>
        <p:spPr>
          <a:xfrm>
            <a:off x="857213" y="238954"/>
            <a:ext cx="17257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altLang="ja-JP" b="1" dirty="0" err="1"/>
              <a:t>November</a:t>
            </a:r>
            <a:r>
              <a:rPr lang="es-ES_tradnl" altLang="ja-JP" b="1" dirty="0"/>
              <a:t> 2019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669830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sldNum="0" hdr="0" dt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-2004_Document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78E9D-DBE9-4745-BD8B-BC6FDDC2E7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1344815"/>
            <a:ext cx="10363200" cy="1470025"/>
          </a:xfrm>
        </p:spPr>
        <p:txBody>
          <a:bodyPr/>
          <a:lstStyle/>
          <a:p>
            <a:r>
              <a:rPr lang="en-US" dirty="0"/>
              <a:t>Service Discovery Advertisement</a:t>
            </a:r>
          </a:p>
        </p:txBody>
      </p:sp>
      <p:graphicFrame>
        <p:nvGraphicFramePr>
          <p:cNvPr id="5" name="Object 11">
            <a:extLst>
              <a:ext uri="{FF2B5EF4-FFF2-40B4-BE49-F238E27FC236}">
                <a16:creationId xmlns:a16="http://schemas.microsoft.com/office/drawing/2014/main" id="{D79B878F-0CF1-9545-9F89-7E994F85296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995402"/>
              </p:ext>
            </p:extLst>
          </p:nvPr>
        </p:nvGraphicFramePr>
        <p:xfrm>
          <a:off x="2044700" y="3549650"/>
          <a:ext cx="8102600" cy="234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Document" r:id="rId3" imgW="8255000" imgH="2387600" progId="Word.Document.8">
                  <p:embed/>
                </p:oleObj>
              </mc:Choice>
              <mc:Fallback>
                <p:oleObj name="Document" r:id="rId3" imgW="8255000" imgH="2387600" progId="Word.Document.8">
                  <p:embed/>
                  <p:pic>
                    <p:nvPicPr>
                      <p:cNvPr id="5" name="Object 11">
                        <a:extLst>
                          <a:ext uri="{FF2B5EF4-FFF2-40B4-BE49-F238E27FC236}">
                            <a16:creationId xmlns:a16="http://schemas.microsoft.com/office/drawing/2014/main" id="{D79B878F-0CF1-9545-9F89-7E994F85296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4700" y="3549650"/>
                        <a:ext cx="8102600" cy="2343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12">
            <a:extLst>
              <a:ext uri="{FF2B5EF4-FFF2-40B4-BE49-F238E27FC236}">
                <a16:creationId xmlns:a16="http://schemas.microsoft.com/office/drawing/2014/main" id="{E34EB87E-13CA-DF4D-A8F4-B667A151DC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3137659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C3DC1E-416D-2C40-8767-C01C3240BD40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Antonio de la Oliva, InterDigital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4946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C1D71-28BA-3D4C-9A5B-66E275CC8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Service discovery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14FAB3-57A5-DD4A-AB45-0B75ADC09F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Within the requirements document there is the explicit need for service discovery: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R3.5.3: The 802.11bc amendment shall have a mechanism for </a:t>
            </a:r>
            <a:r>
              <a:rPr lang="en-US" dirty="0" err="1"/>
              <a:t>eBCS</a:t>
            </a:r>
            <a:r>
              <a:rPr lang="en-US" dirty="0"/>
              <a:t> APs to advertise their </a:t>
            </a:r>
            <a:r>
              <a:rPr lang="en-US" dirty="0" err="1"/>
              <a:t>eBCS</a:t>
            </a:r>
            <a:r>
              <a:rPr lang="en-US" dirty="0"/>
              <a:t> capabilities and </a:t>
            </a:r>
            <a:r>
              <a:rPr lang="en-US" dirty="0" err="1"/>
              <a:t>eBCS</a:t>
            </a:r>
            <a:r>
              <a:rPr lang="en-US" dirty="0"/>
              <a:t> services provided.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Current discussion on SFD assumes use of ANQP for service discovery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ANQP is a pre-association Request/Response based protocol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use of ANQP leaves out the possibility for STAs not willing to transmit to obtain service description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propose a new broadcast discovery mechanism for 11bc that complements the ANQP-based one, for listening-only 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Service distribution may be based on periodic frame transmission, e.g., beacons or any other periodic frame</a:t>
            </a:r>
            <a:endParaRPr lang="es-ES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 lvl="1"/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A6934C-419A-BA4F-BBAD-79A02CA92DA2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Antonio de la Oliva, InterDigital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8529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E83273-F658-644D-ADC0-DFDA6C2D9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4DC3B3-9CD1-0E4F-8EEE-F901472E27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propose service discovery can be done based on 3 mechanisms: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Beacon frame/periodic frame transmission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/>
              <a:t>eBCS</a:t>
            </a:r>
            <a:r>
              <a:rPr lang="en-US" dirty="0"/>
              <a:t> Service frame request/response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ANQP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2C6924-7A3E-9341-8C23-6D05A2D8AC69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Antonio de la Oliva, InterDigital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1773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1AFDEE-32F0-E44E-8112-5CD625166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Service discovery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88438D-E178-D44A-BAFA-4F1428F434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The information provided may consist on a list of services, including: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ID of the service,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Indication if the service requires association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Indication of the negotiation method (</a:t>
            </a:r>
            <a:r>
              <a:rPr lang="en-US" dirty="0" err="1"/>
              <a:t>eBCS</a:t>
            </a:r>
            <a:r>
              <a:rPr lang="en-US" dirty="0"/>
              <a:t> request/response, ANQP, etc.)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ID for the service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Human readable description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Indication </a:t>
            </a:r>
            <a:r>
              <a:rPr lang="en-US" dirty="0"/>
              <a:t>of restrictions for the service (e.g., it is a pay-per view service)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URL for registration or information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E5A9A7-A62E-4E4E-AE52-813B33E9F6B2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Antonio de la Oliva, InterDigital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0262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24370-915B-9B4D-809B-D10D0591A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Identification of Services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122A35-3AF8-7644-A1E0-D0368CA554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In order to advertise a service an identifier is needed.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Services can be identified through the following elements: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MAC Address (maybe use of per-service multicast addresses)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IPv4 Address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IPv6 Address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Higher layer identifier (e.g., 5-tuple, MPEG Transport stream identifier)</a:t>
            </a:r>
          </a:p>
          <a:p>
            <a:pPr marL="457200" lvl="1" indent="0"/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70EF0B-8EE3-4E42-AAFD-1EDE83526F41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Antonio de la Oliva, InterDigital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65082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D17B55-8C4E-C143-A39B-9B273810C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Periodic Framing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E2A823-8CC1-294F-8E22-29E351B7A8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Mechanisms for providing services available in the network, without requiring request/response dialogues are needed to support different use cases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The best way of doing this will be to have service discovery information in the beacon frame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In case the beacon frame cannot be extended with this information, a periodic frame transmission should be added to cover the service information distribution.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/>
              <a:t>eBCS</a:t>
            </a:r>
            <a:r>
              <a:rPr lang="en-US" dirty="0"/>
              <a:t> Service Advertisement</a:t>
            </a:r>
            <a:endParaRPr lang="en-US" b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A2F20E-DECF-9144-A425-DF200B43A336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Antonio de la Oliva, InterDigital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6555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20AFC6-1320-4F48-9289-5DC3AED4A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Ways of providing the service discovery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65FDCF-9B34-F243-99B1-DD58CE90A4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For STAs not willing or able to transmit, the AP should broadcast periodically the information about the </a:t>
            </a:r>
            <a:r>
              <a:rPr lang="en-US" b="0" dirty="0" err="1"/>
              <a:t>eBCS</a:t>
            </a:r>
            <a:r>
              <a:rPr lang="en-US" b="0" dirty="0"/>
              <a:t> services available.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This can be done in several ways: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Periodic transmission of a frame with the services description.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Piggyback it on a periodic frame, e.g., such as the </a:t>
            </a:r>
            <a:r>
              <a:rPr lang="en-US" dirty="0" err="1"/>
              <a:t>eBCS</a:t>
            </a:r>
            <a:r>
              <a:rPr lang="en-US" dirty="0"/>
              <a:t> Info frame discussed in [1].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3CF822-71B3-234A-BE6B-5FAE61906335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Antonio de la Oliva, InterDigital</a:t>
            </a: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3CB538B-67C8-C54B-B130-945BA64F17D1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833" y="4220494"/>
            <a:ext cx="5396230" cy="18097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664240D-FF3B-7541-9897-95158A538F6C}"/>
              </a:ext>
            </a:extLst>
          </p:cNvPr>
          <p:cNvSpPr txBox="1"/>
          <p:nvPr/>
        </p:nvSpPr>
        <p:spPr>
          <a:xfrm>
            <a:off x="6439298" y="4843167"/>
            <a:ext cx="492961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Service information can be added to the </a:t>
            </a:r>
          </a:p>
          <a:p>
            <a:r>
              <a:rPr lang="en-US" dirty="0"/>
              <a:t>periodic frames carrying the Origin Authentication </a:t>
            </a:r>
          </a:p>
          <a:p>
            <a:r>
              <a:rPr lang="en-US" dirty="0"/>
              <a:t>key</a:t>
            </a:r>
          </a:p>
        </p:txBody>
      </p:sp>
    </p:spTree>
    <p:extLst>
      <p:ext uri="{BB962C8B-B14F-4D97-AF65-F5344CB8AC3E}">
        <p14:creationId xmlns:p14="http://schemas.microsoft.com/office/powerpoint/2010/main" val="27131646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32F55-71EA-4C41-89F4-9264BEA57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9BE199-0121-E541-80E5-0CFCE756A2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802.11bc amendment enable a mechanism to provide service information through periodic frame transmissions?</a:t>
            </a:r>
          </a:p>
          <a:p>
            <a:pPr marL="0" indent="0"/>
            <a:endParaRPr lang="en-US" dirty="0"/>
          </a:p>
          <a:p>
            <a:pPr marL="457200" indent="-457200">
              <a:buAutoNum type="arabicPeriod"/>
            </a:pPr>
            <a:r>
              <a:rPr lang="en-US" dirty="0"/>
              <a:t>Yes</a:t>
            </a:r>
          </a:p>
          <a:p>
            <a:pPr marL="457200" indent="-457200">
              <a:buAutoNum type="arabicPeriod"/>
            </a:pPr>
            <a:r>
              <a:rPr lang="en-US" dirty="0"/>
              <a:t>No</a:t>
            </a:r>
          </a:p>
          <a:p>
            <a:pPr marL="457200" indent="-457200">
              <a:buAutoNum type="arabicPeriod"/>
            </a:pPr>
            <a:r>
              <a:rPr lang="en-US" dirty="0"/>
              <a:t>Abstain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21F70C-91CC-544F-B473-6331635ED973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Antonio de la Oliva, InterDigital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05021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BC2978-687D-8744-B47B-E8B2E3EA1D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14C3E8-7E04-1642-A398-712882F17F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11-19-1802-00-00bc-tesla-improvement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A2D6C9-7C11-D24E-8567-27F208486C31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Antonio de la Oliva, InterDigital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36413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ユーザー定義 6">
      <a:dk1>
        <a:srgbClr val="000000"/>
      </a:dk1>
      <a:lt1>
        <a:srgbClr val="FFFFFF"/>
      </a:lt1>
      <a:dk2>
        <a:srgbClr val="4C4C4C"/>
      </a:dk2>
      <a:lt2>
        <a:srgbClr val="808080"/>
      </a:lt2>
      <a:accent1>
        <a:srgbClr val="FF3B30"/>
      </a:accent1>
      <a:accent2>
        <a:srgbClr val="4CD964"/>
      </a:accent2>
      <a:accent3>
        <a:srgbClr val="0079FF"/>
      </a:accent3>
      <a:accent4>
        <a:srgbClr val="FF9500"/>
      </a:accent4>
      <a:accent5>
        <a:srgbClr val="5856D6"/>
      </a:accent5>
      <a:accent6>
        <a:srgbClr val="59C8FA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500</Words>
  <Application>Microsoft Macintosh PowerPoint</Application>
  <PresentationFormat>Widescreen</PresentationFormat>
  <Paragraphs>62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Office テーマ</vt:lpstr>
      <vt:lpstr>Microsoft Word 97-2004 Document</vt:lpstr>
      <vt:lpstr>Service Discovery Advertisement</vt:lpstr>
      <vt:lpstr>Service discovery requirements</vt:lpstr>
      <vt:lpstr>Proposal</vt:lpstr>
      <vt:lpstr>Service discovery information</vt:lpstr>
      <vt:lpstr>Identification of Services</vt:lpstr>
      <vt:lpstr>Periodic Framing</vt:lpstr>
      <vt:lpstr>Ways of providing the service discovery</vt:lpstr>
      <vt:lpstr>Straw Poll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 OCB enough for IEEE 802.11bc?</dc:title>
  <dc:creator>Antonio de la Oliva</dc:creator>
  <cp:lastModifiedBy>Antonio de la Oliva</cp:lastModifiedBy>
  <cp:revision>14</cp:revision>
  <dcterms:created xsi:type="dcterms:W3CDTF">2019-09-10T12:43:11Z</dcterms:created>
  <dcterms:modified xsi:type="dcterms:W3CDTF">2019-11-11T20:46:13Z</dcterms:modified>
</cp:coreProperties>
</file>