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2" r:id="rId4"/>
    <p:sldId id="261" r:id="rId5"/>
    <p:sldId id="260" r:id="rId6"/>
    <p:sldId id="273" r:id="rId7"/>
    <p:sldId id="258" r:id="rId8"/>
    <p:sldId id="262" r:id="rId9"/>
    <p:sldId id="266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407"/>
    <p:restoredTop sz="94648"/>
  </p:normalViewPr>
  <p:slideViewPr>
    <p:cSldViewPr snapToGrid="0" snapToObjects="1" showGuides="1">
      <p:cViewPr varScale="1">
        <p:scale>
          <a:sx n="102" d="100"/>
          <a:sy n="102" d="100"/>
        </p:scale>
        <p:origin x="21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 dirty="0" err="1"/>
              <a:t>September</a:t>
            </a:r>
            <a:r>
              <a:rPr lang="es-ES_tradnl" altLang="ja-JP" dirty="0"/>
              <a:t>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September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802.11-19/2017r0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E8CE11-8FC9-7046-9F86-B9385230E45B}"/>
              </a:ext>
            </a:extLst>
          </p:cNvPr>
          <p:cNvSpPr/>
          <p:nvPr userDrawn="1"/>
        </p:nvSpPr>
        <p:spPr>
          <a:xfrm>
            <a:off x="857213" y="238954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ja-JP" b="1" dirty="0" err="1"/>
              <a:t>November</a:t>
            </a:r>
            <a:r>
              <a:rPr lang="es-ES_tradnl" altLang="ja-JP" b="1" dirty="0"/>
              <a:t> 2019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Service Discovery Advertisement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95402"/>
              </p:ext>
            </p:extLst>
          </p:nvPr>
        </p:nvGraphicFramePr>
        <p:xfrm>
          <a:off x="2044700" y="3549650"/>
          <a:ext cx="81026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49650"/>
                        <a:ext cx="81026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1D71-28BA-3D4C-9A5B-66E275CC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discovery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4FAB3-57A5-DD4A-AB45-0B75ADC0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Within the requirements document there is the explicit need for service discovery: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R3.5.3: The 802.11bc amendment shall have a mechanism for </a:t>
            </a:r>
            <a:r>
              <a:rPr lang="en-US" dirty="0" err="1"/>
              <a:t>eBCS</a:t>
            </a:r>
            <a:r>
              <a:rPr lang="en-US" dirty="0"/>
              <a:t> APs to advertise their </a:t>
            </a:r>
            <a:r>
              <a:rPr lang="en-US" dirty="0" err="1"/>
              <a:t>eBCS</a:t>
            </a:r>
            <a:r>
              <a:rPr lang="en-US" dirty="0"/>
              <a:t> capabilities and </a:t>
            </a:r>
            <a:r>
              <a:rPr lang="en-US" dirty="0" err="1"/>
              <a:t>eBCS</a:t>
            </a:r>
            <a:r>
              <a:rPr lang="en-US" dirty="0"/>
              <a:t> services provided.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 discussion on SFD assumes use of ANQP for service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ANQP is a pre-association Request/Response based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use of ANQP leaves out the possibility for STAs not willing to transmit to obtain service description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new broadcast discovery mechanism for 11bc that complements the ANQP-based one, for listening-only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 distribution may be based on periodic frame transmission, e.g., beacons or any other periodic frame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lvl="1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6934C-419A-BA4F-BBAD-79A02CA92DA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52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3273-F658-644D-ADC0-DFDA6C2D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C3B3-9CD1-0E4F-8EEE-F901472E2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service discovery can be done based on 3 mechanisms: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frame/periodic frame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frame request/response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ANQP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C6924-7A3E-9341-8C23-6D05A2D8AC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77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FDEE-32F0-E44E-8112-5CD625166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discovery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438D-E178-D44A-BAFA-4F1428F43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information provided may consist on a list of services,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 of the service,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Indication if the service requires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Indication of the negotiation method (</a:t>
            </a:r>
            <a:r>
              <a:rPr lang="en-US" dirty="0" err="1"/>
              <a:t>eBCS</a:t>
            </a:r>
            <a:r>
              <a:rPr lang="en-US" dirty="0"/>
              <a:t> request/response, ANQP,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 for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Human readable description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Indication </a:t>
            </a:r>
            <a:r>
              <a:rPr lang="en-US" dirty="0"/>
              <a:t>of restrictions for the service (e.g., it is a pay-per view service)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URL for registration or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5A9A7-A62E-4E4E-AE52-813B33E9F6B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26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4370-915B-9B4D-809B-D10D0591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2A35-3AF8-7644-A1E0-D0368CA55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order to advertise a service an identifier is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Services can be identified through the following elements: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MAC Address (maybe use of per-service multicast addresses)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IPv4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IPv6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layer identifier (e.g., 5-tuple, MPEG Transport stream identifier)</a:t>
            </a:r>
          </a:p>
          <a:p>
            <a:pPr marL="457200" lvl="1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0EF0B-8EE3-4E42-AAFD-1EDE83526F4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5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7B55-8C4E-C143-A39B-9B273810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Framing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2A823-8CC1-294F-8E22-29E351B7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Mechanisms for providing services available in the network, without requiring request/response dialogues are needed to support different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best way of doing this will be to have service discovery information in the beacon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case the beacon frame cannot be extended with this information, a periodic frame transmission should be added to cover the service information distribution.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Service Advertisement</a:t>
            </a:r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2F20E-DECF-9144-A425-DF200B43A33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55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AFC6-1320-4F48-9289-5DC3AED4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providing the service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FDCF-9B34-F243-99B1-DD58CE90A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STAs not willing or able to transmit, the AP should broadcast periodically the information about the </a:t>
            </a:r>
            <a:r>
              <a:rPr lang="en-US" b="0" dirty="0" err="1"/>
              <a:t>eBCS</a:t>
            </a:r>
            <a:r>
              <a:rPr lang="en-US" b="0" dirty="0"/>
              <a:t> services available.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can be done in several ways: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 transmission of a frame with the services description.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Piggyback it on a periodic frame, e.g., such as the </a:t>
            </a:r>
            <a:r>
              <a:rPr lang="en-US" dirty="0" err="1"/>
              <a:t>eBCS</a:t>
            </a:r>
            <a:r>
              <a:rPr lang="en-US" dirty="0"/>
              <a:t> Info frame discussed in [1].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CF822-71B3-234A-BE6B-5FAE6190633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CB538B-67C8-C54B-B130-945BA64F17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33" y="4220494"/>
            <a:ext cx="5396230" cy="1809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64240D-FF3B-7541-9897-95158A538F6C}"/>
              </a:ext>
            </a:extLst>
          </p:cNvPr>
          <p:cNvSpPr txBox="1"/>
          <p:nvPr/>
        </p:nvSpPr>
        <p:spPr>
          <a:xfrm>
            <a:off x="6439298" y="4843167"/>
            <a:ext cx="4929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Service information can be added to the </a:t>
            </a:r>
          </a:p>
          <a:p>
            <a:r>
              <a:rPr lang="en-US" dirty="0"/>
              <a:t>periodic frames carrying the Origin Authentication </a:t>
            </a:r>
          </a:p>
          <a:p>
            <a:r>
              <a:rPr lang="en-US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713164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2F55-71EA-4C41-89F4-9264BEA5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BE199-0121-E541-80E5-0CFCE756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802.11bc amendment enable a mechanism to provide service information through periodic frame transmissions?</a:t>
            </a:r>
          </a:p>
          <a:p>
            <a:pPr marL="0" indent="0"/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AutoNum type="arabicPeriod"/>
            </a:pPr>
            <a:r>
              <a:rPr lang="en-US" dirty="0"/>
              <a:t>Abstain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1F70C-91CC-544F-B473-6331635ED97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50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2978-687D-8744-B47B-E8B2E3EA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4C3E8-7E04-1642-A398-712882F1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11-19-1802-00-00bc-tesla-improvement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D6C9-7C11-D24E-8567-27F208486C3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500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テーマ</vt:lpstr>
      <vt:lpstr>Microsoft Word 97-2004 Document</vt:lpstr>
      <vt:lpstr>Service Discovery Advertisement</vt:lpstr>
      <vt:lpstr>Service discovery requirements</vt:lpstr>
      <vt:lpstr>Proposal</vt:lpstr>
      <vt:lpstr>Service discovery information</vt:lpstr>
      <vt:lpstr>Identification of Services</vt:lpstr>
      <vt:lpstr>Periodic Framing</vt:lpstr>
      <vt:lpstr>Ways of providing the service discovery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14</cp:revision>
  <dcterms:created xsi:type="dcterms:W3CDTF">2019-09-10T12:43:11Z</dcterms:created>
  <dcterms:modified xsi:type="dcterms:W3CDTF">2019-11-11T20:46:13Z</dcterms:modified>
</cp:coreProperties>
</file>