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751" r:id="rId3"/>
    <p:sldId id="752" r:id="rId4"/>
    <p:sldId id="754" r:id="rId5"/>
    <p:sldId id="756" r:id="rId6"/>
    <p:sldId id="757" r:id="rId7"/>
    <p:sldId id="761" r:id="rId8"/>
    <p:sldId id="758" r:id="rId9"/>
    <p:sldId id="759" r:id="rId10"/>
    <p:sldId id="76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802.11-19/1969r0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20MHz BW Operation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029050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4" imgW="8647874" imgH="3356045" progId="Word.Document.8">
                  <p:embed/>
                </p:oleObj>
              </mc:Choice>
              <mc:Fallback>
                <p:oleObj name="Document" r:id="rId4" imgW="8647874" imgH="335604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4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SFD: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10MHz duplicate PPDU is defined to transmit the Ack/BA of 20MHz PPDU and the frames to protect 20MHz TXOP.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The tone rotation of secondary 10MHz is same as the tone rotation of secondary 20MHz of 802.11 baseline.</a:t>
            </a:r>
            <a:endParaRPr lang="en-US" sz="18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3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&gt;10MHz Operation in NGV Channels 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78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11bd allows 20MHz transmission in two continuous10MHz channels that legacy 11p STAs and 11bd 10MHz STAs exist.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medium access procedure should be defined to allow such operation.</a:t>
            </a:r>
            <a:endParaRPr lang="en-US" sz="14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&gt;20MHz operation in 2.4/5/6GHz bands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One 20MHz primary channel is defined, other 20MHz channels of the BSS operating channel are secondary 20MHz channels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backoff</a:t>
            </a:r>
            <a:r>
              <a:rPr lang="en-US" sz="1600" dirty="0"/>
              <a:t> and NAV operation are based on: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Duration detected in the PPDU that covers the primary 20MHz channel.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PHY CCA detection in the primary 20MHz channel.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busy/idle detection in 20MHz channels other than the primary 20MHz channel is based on idle/busy checking within PIFS before the transmission.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Several contributions in 11ac discussed the CCA improvement for legacy device coexistence, e.g. [1].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PPDU BW Under 20MHz Operation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For a transmission between two NGV STAs that support 20MHz BW, the TXOP holder can decide whether 10MHz or 20MHz PPDU is used.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When one of 10MHz medium is busy, the TXOP holder can use the idle 10MHz channel to transmit the frames to avoid delay.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1981200" y="4476941"/>
            <a:ext cx="6934200" cy="188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933233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>
            <a:cxnSpLocks/>
          </p:cNvCxnSpPr>
          <p:nvPr/>
        </p:nvCxnSpPr>
        <p:spPr bwMode="auto">
          <a:xfrm>
            <a:off x="2057400" y="4875026"/>
            <a:ext cx="685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579112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426712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579112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731512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883912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040751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193151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914400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417312" y="4114030"/>
            <a:ext cx="1456312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D40139-186E-48D2-99C4-8CE673A37B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2912" y="4115570"/>
            <a:ext cx="8807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BE517C-57A5-493A-B87E-47E649851798}"/>
              </a:ext>
            </a:extLst>
          </p:cNvPr>
          <p:cNvCxnSpPr/>
          <p:nvPr/>
        </p:nvCxnSpPr>
        <p:spPr bwMode="auto">
          <a:xfrm>
            <a:off x="2502912" y="4039370"/>
            <a:ext cx="0" cy="380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/>
          <p:nvPr/>
        </p:nvCxnSpPr>
        <p:spPr bwMode="auto">
          <a:xfrm flipH="1">
            <a:off x="3052439" y="3742199"/>
            <a:ext cx="224161" cy="305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3090318" y="3513021"/>
            <a:ext cx="994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CCA idle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4E9972-5D09-4116-B7E5-50D3551E64F3}"/>
              </a:ext>
            </a:extLst>
          </p:cNvPr>
          <p:cNvCxnSpPr>
            <a:cxnSpLocks/>
          </p:cNvCxnSpPr>
          <p:nvPr/>
        </p:nvCxnSpPr>
        <p:spPr bwMode="auto">
          <a:xfrm>
            <a:off x="5750785" y="4573566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7FAB6E3-0204-4978-80BB-316B8040ABAF}"/>
              </a:ext>
            </a:extLst>
          </p:cNvPr>
          <p:cNvCxnSpPr/>
          <p:nvPr/>
        </p:nvCxnSpPr>
        <p:spPr bwMode="auto">
          <a:xfrm flipH="1">
            <a:off x="5598385" y="457356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F2EACB-B368-4DE5-BFDF-F93A87DB67A6}"/>
              </a:ext>
            </a:extLst>
          </p:cNvPr>
          <p:cNvCxnSpPr/>
          <p:nvPr/>
        </p:nvCxnSpPr>
        <p:spPr bwMode="auto">
          <a:xfrm flipH="1">
            <a:off x="5750785" y="457356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C172C74-F68A-45FB-8696-B4E0C59A3595}"/>
              </a:ext>
            </a:extLst>
          </p:cNvPr>
          <p:cNvCxnSpPr/>
          <p:nvPr/>
        </p:nvCxnSpPr>
        <p:spPr bwMode="auto">
          <a:xfrm flipH="1">
            <a:off x="5903185" y="457356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94B7E7-0BE4-4A4D-B563-5720EEDFCD26}"/>
              </a:ext>
            </a:extLst>
          </p:cNvPr>
          <p:cNvCxnSpPr/>
          <p:nvPr/>
        </p:nvCxnSpPr>
        <p:spPr bwMode="auto">
          <a:xfrm flipH="1">
            <a:off x="6055585" y="457356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C894E82-1A0F-4F47-9E07-B6902EF47F7E}"/>
              </a:ext>
            </a:extLst>
          </p:cNvPr>
          <p:cNvCxnSpPr/>
          <p:nvPr/>
        </p:nvCxnSpPr>
        <p:spPr bwMode="auto">
          <a:xfrm flipH="1">
            <a:off x="6212424" y="457356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25A48C3-BDDA-4577-B411-E5978B54C816}"/>
              </a:ext>
            </a:extLst>
          </p:cNvPr>
          <p:cNvCxnSpPr/>
          <p:nvPr/>
        </p:nvCxnSpPr>
        <p:spPr bwMode="auto">
          <a:xfrm flipH="1">
            <a:off x="6364824" y="457356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5F67A89-3B2E-4034-B10C-B0F20EB6739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62600" y="4172911"/>
            <a:ext cx="3405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ACAFEB6-3C74-4B16-BDA9-D129B0262980}"/>
              </a:ext>
            </a:extLst>
          </p:cNvPr>
          <p:cNvCxnSpPr>
            <a:cxnSpLocks/>
          </p:cNvCxnSpPr>
          <p:nvPr/>
        </p:nvCxnSpPr>
        <p:spPr bwMode="auto">
          <a:xfrm>
            <a:off x="5562600" y="4096711"/>
            <a:ext cx="0" cy="380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7F7257C-A1D6-47DD-B504-F9C23ACD2C52}"/>
              </a:ext>
            </a:extLst>
          </p:cNvPr>
          <p:cNvCxnSpPr>
            <a:cxnSpLocks/>
          </p:cNvCxnSpPr>
          <p:nvPr/>
        </p:nvCxnSpPr>
        <p:spPr bwMode="auto">
          <a:xfrm flipH="1">
            <a:off x="5903185" y="4174796"/>
            <a:ext cx="3405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BC706AA-7968-4BC9-B1DF-BBE8A60FF951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3770" y="4172911"/>
            <a:ext cx="3405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43EAB48-FF2C-4D31-A8B5-20D5B0E8DB61}"/>
              </a:ext>
            </a:extLst>
          </p:cNvPr>
          <p:cNvCxnSpPr>
            <a:cxnSpLocks/>
          </p:cNvCxnSpPr>
          <p:nvPr/>
        </p:nvCxnSpPr>
        <p:spPr bwMode="auto">
          <a:xfrm flipH="1">
            <a:off x="6048460" y="3848752"/>
            <a:ext cx="30586" cy="2621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73EF120-4BCB-4177-8EBF-BD595931CCB3}"/>
              </a:ext>
            </a:extLst>
          </p:cNvPr>
          <p:cNvSpPr txBox="1"/>
          <p:nvPr/>
        </p:nvSpPr>
        <p:spPr>
          <a:xfrm>
            <a:off x="5791537" y="3602531"/>
            <a:ext cx="994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CCA busy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EEAB22F-4087-4731-ACA2-983FFAAA92DA}"/>
              </a:ext>
            </a:extLst>
          </p:cNvPr>
          <p:cNvSpPr/>
          <p:nvPr/>
        </p:nvSpPr>
        <p:spPr bwMode="auto">
          <a:xfrm>
            <a:off x="6589727" y="4514660"/>
            <a:ext cx="1828800" cy="360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A3C272C-0AEF-4083-B97C-AA58873A5CC4}"/>
              </a:ext>
            </a:extLst>
          </p:cNvPr>
          <p:cNvCxnSpPr/>
          <p:nvPr/>
        </p:nvCxnSpPr>
        <p:spPr bwMode="auto">
          <a:xfrm flipH="1">
            <a:off x="6479345" y="3831709"/>
            <a:ext cx="224161" cy="305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473BC1A-E642-4C41-86B0-7CE7EEB83F6F}"/>
              </a:ext>
            </a:extLst>
          </p:cNvPr>
          <p:cNvSpPr txBox="1"/>
          <p:nvPr/>
        </p:nvSpPr>
        <p:spPr>
          <a:xfrm>
            <a:off x="6517224" y="3602531"/>
            <a:ext cx="994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CCA idle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E9FE481-F63A-4BCD-BF76-E3C1EF04520F}"/>
              </a:ext>
            </a:extLst>
          </p:cNvPr>
          <p:cNvSpPr/>
          <p:nvPr/>
        </p:nvSpPr>
        <p:spPr bwMode="auto">
          <a:xfrm>
            <a:off x="5008103" y="4494752"/>
            <a:ext cx="246522" cy="3812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711789-AF0A-4916-9071-1FC57684DE4B}"/>
              </a:ext>
            </a:extLst>
          </p:cNvPr>
          <p:cNvSpPr/>
          <p:nvPr/>
        </p:nvSpPr>
        <p:spPr bwMode="auto">
          <a:xfrm>
            <a:off x="5009102" y="4105117"/>
            <a:ext cx="246522" cy="3812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D0E268F-9336-4F76-9E30-96ECA84C310E}"/>
              </a:ext>
            </a:extLst>
          </p:cNvPr>
          <p:cNvSpPr txBox="1"/>
          <p:nvPr/>
        </p:nvSpPr>
        <p:spPr>
          <a:xfrm>
            <a:off x="3668889" y="4357400"/>
            <a:ext cx="80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QoS Data frame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C2914EC-1DDD-4660-80EF-D54155024451}"/>
              </a:ext>
            </a:extLst>
          </p:cNvPr>
          <p:cNvSpPr txBox="1"/>
          <p:nvPr/>
        </p:nvSpPr>
        <p:spPr>
          <a:xfrm>
            <a:off x="4934287" y="4215231"/>
            <a:ext cx="441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9F5C606-F14B-4448-8478-B5A21AFD748A}"/>
              </a:ext>
            </a:extLst>
          </p:cNvPr>
          <p:cNvSpPr/>
          <p:nvPr/>
        </p:nvSpPr>
        <p:spPr bwMode="auto">
          <a:xfrm>
            <a:off x="8601749" y="4521285"/>
            <a:ext cx="193861" cy="3531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4D87220-A1CF-4587-8B68-BC3865F6A489}"/>
              </a:ext>
            </a:extLst>
          </p:cNvPr>
          <p:cNvSpPr txBox="1"/>
          <p:nvPr/>
        </p:nvSpPr>
        <p:spPr>
          <a:xfrm>
            <a:off x="8526934" y="4603320"/>
            <a:ext cx="441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ED50F3-91D0-48A4-8655-527C88F03AA6}"/>
              </a:ext>
            </a:extLst>
          </p:cNvPr>
          <p:cNvSpPr txBox="1"/>
          <p:nvPr/>
        </p:nvSpPr>
        <p:spPr>
          <a:xfrm>
            <a:off x="6732741" y="4573565"/>
            <a:ext cx="1007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QoS Data frame</a:t>
            </a:r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Primary Channel vs Secondary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Within two continuous 10 MHz channels, one 10MHz channel is primary channel, another 10MHz channel is secondary 10MHz channel.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With this only one decoding of PPDU is required (see also secondary 10MHz channel CCA requirement).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primary 10MHz channel is decided by up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Within 20MHz channel, All 20MHz STAs select the same 10MHz channel as the primary 10MHz channel.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20MHz Tx </a:t>
            </a:r>
            <a:r>
              <a:rPr lang="en-US" sz="2400" dirty="0" err="1"/>
              <a:t>Backoff</a:t>
            </a:r>
            <a:r>
              <a:rPr lang="en-US" sz="2400" dirty="0"/>
              <a:t> and Secondary Channel CCA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PPDU which covers primary 10MHz channel is decoded based on CCA level -85dbm in primary 10MHz channel.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detects secondary 10MHz busy/idle per OFDM symbol detection (i.e. GI detection) with CCA level -85dbm.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STA can do 20MHz PPDU transmission if the following condition are true: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Within 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for the 20MHz transmission, both the primary 10MHz channel and the secondary 10MHz channel are idle when the </a:t>
            </a:r>
            <a:r>
              <a:rPr lang="en-US" sz="1600" b="0" dirty="0" err="1"/>
              <a:t>backoff</a:t>
            </a:r>
            <a:r>
              <a:rPr lang="en-US" sz="1600" b="0" dirty="0"/>
              <a:t> counter counts down.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085633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384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2860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38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590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43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000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52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66800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674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28639" y="432297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59214" y="4520081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398513" y="384666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41858" y="4569624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1894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418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4942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46658" y="4137327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574851" y="394171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44725" y="346540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64805" y="4569631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124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648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172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3995111" y="3287181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56897" y="5134739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</p:spTree>
    <p:extLst>
      <p:ext uri="{BB962C8B-B14F-4D97-AF65-F5344CB8AC3E}">
        <p14:creationId xmlns:p14="http://schemas.microsoft.com/office/powerpoint/2010/main" val="182958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Acknowledgement for 20MHz PPDU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In order to avoid EIFS recovery, 10MHz duplicate PPDU is defined to transmit the Ack/BA of 20MHz PPDU.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tone rotation of secondary 10MHz is same as the tone rotation of secondary 20MHz of 802.11 baseline.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085633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384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2860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38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590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43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000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52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66800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674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28639" y="432297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59214" y="4520081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398513" y="384666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41858" y="4569624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1894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418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4942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46658" y="4137327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574851" y="394171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44725" y="346540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64805" y="4569631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124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648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172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3995111" y="3287181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56897" y="5134739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BE97112-4AC8-424B-B8A3-3AD68F8542BB}"/>
              </a:ext>
            </a:extLst>
          </p:cNvPr>
          <p:cNvSpPr/>
          <p:nvPr/>
        </p:nvSpPr>
        <p:spPr bwMode="auto">
          <a:xfrm>
            <a:off x="7844930" y="449167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10E052-F564-4C0A-A4B1-1A062A197DE7}"/>
              </a:ext>
            </a:extLst>
          </p:cNvPr>
          <p:cNvSpPr/>
          <p:nvPr/>
        </p:nvSpPr>
        <p:spPr bwMode="auto">
          <a:xfrm>
            <a:off x="7844930" y="411823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D68205-6B2E-472D-B855-AAC19BE19B1C}"/>
              </a:ext>
            </a:extLst>
          </p:cNvPr>
          <p:cNvSpPr txBox="1"/>
          <p:nvPr/>
        </p:nvSpPr>
        <p:spPr>
          <a:xfrm>
            <a:off x="6018506" y="4269557"/>
            <a:ext cx="1413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QoS Data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422234-9E68-4697-8706-1A6D4200F31A}"/>
              </a:ext>
            </a:extLst>
          </p:cNvPr>
          <p:cNvSpPr txBox="1"/>
          <p:nvPr/>
        </p:nvSpPr>
        <p:spPr>
          <a:xfrm>
            <a:off x="7794563" y="4527725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B3546C-5A17-443E-8532-30B381CC9079}"/>
              </a:ext>
            </a:extLst>
          </p:cNvPr>
          <p:cNvSpPr txBox="1"/>
          <p:nvPr/>
        </p:nvSpPr>
        <p:spPr>
          <a:xfrm>
            <a:off x="7794562" y="4201906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64405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Straw Poll 1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DFD: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For a transmission between two NGV STAs that support 20MHz BW, the TXOP holder can decide whether 10MHz or 20MHz PPDU is used.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31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2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11bd DFD: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Within a 20MHz channel</a:t>
            </a:r>
            <a:r>
              <a:rPr lang="en-US" sz="1800" b="0" dirty="0"/>
              <a:t>, one 10MHz channel is primary channel, another 10MHz channel is secondary 10MHz channel.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primary 10MHz channel is decided by up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Within a 20MHz channel, All 20MHz STAs select the same 10MHz channel as the primary 10MHz channel.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98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3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Do you agree to add the following text to 11bd DFD: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A STA can do 20MHz PPDU transmission if the following condition are true: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Within the </a:t>
            </a:r>
            <a:r>
              <a:rPr lang="en-US" b="0" dirty="0" err="1"/>
              <a:t>backoff</a:t>
            </a:r>
            <a:r>
              <a:rPr lang="en-US" b="0" dirty="0"/>
              <a:t> procedure for the 20MHz transmission, both the primary 10MHz channel and the secondary 10MHz channel are idle when the </a:t>
            </a:r>
            <a:r>
              <a:rPr lang="en-US" b="0" dirty="0" err="1"/>
              <a:t>backoff</a:t>
            </a:r>
            <a:r>
              <a:rPr lang="en-US" b="0" dirty="0"/>
              <a:t> counter counts down.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69677</TotalTime>
  <Words>820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Office Theme</vt:lpstr>
      <vt:lpstr>Document</vt:lpstr>
      <vt:lpstr>20MHz BW Operation Follow Up</vt:lpstr>
      <vt:lpstr>Recap: &gt;10MHz Operation in NGV Channels </vt:lpstr>
      <vt:lpstr>PPDU BW Under 20MHz Operation</vt:lpstr>
      <vt:lpstr>Primary Channel vs Secondary Channel</vt:lpstr>
      <vt:lpstr>20MHz Tx Backoff and Secondary Channel CCA</vt:lpstr>
      <vt:lpstr>Acknowledgement for 20MHz PPDU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916</cp:revision>
  <cp:lastPrinted>1601-01-01T00:00:00Z</cp:lastPrinted>
  <dcterms:created xsi:type="dcterms:W3CDTF">2015-10-31T00:33:08Z</dcterms:created>
  <dcterms:modified xsi:type="dcterms:W3CDTF">2019-11-12T01:15:44Z</dcterms:modified>
</cp:coreProperties>
</file>