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19" r:id="rId2"/>
    <p:sldId id="490" r:id="rId3"/>
    <p:sldId id="491" r:id="rId4"/>
    <p:sldId id="492" r:id="rId5"/>
    <p:sldId id="477" r:id="rId6"/>
    <p:sldId id="493" r:id="rId7"/>
    <p:sldId id="326" r:id="rId8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48" autoAdjust="0"/>
    <p:restoredTop sz="95179" autoAdjust="0"/>
  </p:normalViewPr>
  <p:slideViewPr>
    <p:cSldViewPr>
      <p:cViewPr varScale="1">
        <p:scale>
          <a:sx n="61" d="100"/>
          <a:sy n="61" d="100"/>
        </p:scale>
        <p:origin x="78" y="10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960" y="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865375" y="175081"/>
            <a:ext cx="3735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dirty="0"/>
              <a:t>doc.: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dirty="0"/>
              <a:t>Page </a:t>
            </a:r>
            <a:fld id="{3EA90AA9-3F44-CA43-8734-385D9CB6D159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3996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908238" y="95706"/>
            <a:ext cx="3735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dirty="0"/>
              <a:t>doc.: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dirty="0"/>
              <a:t>Page </a:t>
            </a:r>
            <a:fld id="{2474B621-0683-2C49-85C4-D962E663A1EC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952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doc.: 15-13/0083r0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2474B621-0683-2C49-85C4-D962E663A1E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63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217" y="724694"/>
            <a:ext cx="10363200" cy="1066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9218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Nov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133543" y="6475413"/>
            <a:ext cx="1258357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dirty="0"/>
              <a:t>Slide </a:t>
            </a:r>
            <a:fld id="{AA8A01DF-F7FD-444B-8432-819BBAFADCA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/>
              <a:t>Nov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133543" y="6475413"/>
            <a:ext cx="12583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/>
              <a:t>Jay Holcomb (Itron)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dirty="0"/>
              <a:t>Slide </a:t>
            </a:r>
            <a:fld id="{BC99DE0B-716D-1C46-81CF-44A5EF85A93A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6500285" y="332601"/>
            <a:ext cx="477731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doc: IEEE 802.11-19/1966r00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200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9/18-19-0142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9/18-19-0144-00-0000-apac-update-november-2019.pptx" TargetMode="External"/><Relationship Id="rId2" Type="http://schemas.openxmlformats.org/officeDocument/2006/relationships/hyperlink" Target="https://mentor.ieee.org/802.18/dcn/19/18-19-0146-00-0000-acma-ifc-36-2019-compliance-priorities-20-21.docx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cc.gov/ecfs/search/filings?proceedings_name=17-183&amp;sort=date_disseminated,DESC" TargetMode="External"/><Relationship Id="rId2" Type="http://schemas.openxmlformats.org/officeDocument/2006/relationships/hyperlink" Target="https://www.fcc.gov/ecfs/search/filings?proceedings_name=18-295&amp;sort=date_disseminated,DESC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18/18-18-0010-10-0000-sa-use-of-spectrum-draft-position-orig06dec17.docx" TargetMode="External"/><Relationship Id="rId5" Type="http://schemas.openxmlformats.org/officeDocument/2006/relationships/hyperlink" Target="https://mentor.ieee.org/802.18/dcn/18/18-18-0028-02-0000-draft-ieee-european-public-policy-position-statement-on-spectrum-management.docx" TargetMode="External"/><Relationship Id="rId4" Type="http://schemas.openxmlformats.org/officeDocument/2006/relationships/hyperlink" Target="https://www.fcc.gov/ecfs/search/filings?proceedings_name=18-122&amp;sort=date_disseminated,DESC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7/18-17-0051-01-0000-meeting-minutes-march-2017-vancouver.docx" TargetMode="External"/><Relationship Id="rId2" Type="http://schemas.openxmlformats.org/officeDocument/2006/relationships/hyperlink" Target="https://mentor.ieee.org/802.18/dcn/19/18-19-0142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8/dcn/19/18-19-0127-00-0000-minutes17-19sep19-rr-tag-wireless-interim-in-han.docx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6/18-16-0038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04800"/>
            <a:ext cx="968214" cy="276999"/>
          </a:xfrm>
        </p:spPr>
        <p:txBody>
          <a:bodyPr/>
          <a:lstStyle/>
          <a:p>
            <a:r>
              <a:rPr lang="en-US"/>
              <a:t>Nov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134600" y="6475413"/>
            <a:ext cx="1296830" cy="184666"/>
          </a:xfrm>
        </p:spPr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2473E782-B72C-4428-B60E-2195EFA103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/>
              <a:t>IEEE 802.18 RR-TAG</a:t>
            </a:r>
            <a:br>
              <a:rPr lang="en-US" sz="2400" dirty="0"/>
            </a:br>
            <a:r>
              <a:rPr lang="en-US" sz="2400" dirty="0"/>
              <a:t>Waikoloa HI Plenary</a:t>
            </a:r>
            <a:br>
              <a:rPr lang="en-US" sz="2400" dirty="0"/>
            </a:br>
            <a:r>
              <a:rPr lang="en-GB" sz="2400" dirty="0"/>
              <a:t>Liaison  from 802.18 to 802.11</a:t>
            </a:r>
            <a:endParaRPr lang="en-GB" dirty="0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922D0B4D-6157-453D-B582-E968662E5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2788" y="1793082"/>
            <a:ext cx="7772400" cy="771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 algn="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Dates:</a:t>
            </a:r>
            <a:r>
              <a:rPr lang="en-GB" sz="2000" b="0" kern="0" dirty="0"/>
              <a:t> 15 Nov 19</a:t>
            </a:r>
          </a:p>
        </p:txBody>
      </p:sp>
      <p:graphicFrame>
        <p:nvGraphicFramePr>
          <p:cNvPr id="12" name="Object 3">
            <a:extLst>
              <a:ext uri="{FF2B5EF4-FFF2-40B4-BE49-F238E27FC236}">
                <a16:creationId xmlns:a16="http://schemas.microsoft.com/office/drawing/2014/main" id="{CBF8EF22-59AA-407B-9065-E5F02544E7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0229955"/>
              </p:ext>
            </p:extLst>
          </p:nvPr>
        </p:nvGraphicFramePr>
        <p:xfrm>
          <a:off x="2070101" y="3600450"/>
          <a:ext cx="7834313" cy="250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" name="Document" r:id="rId4" imgW="8245941" imgH="2648712" progId="Word.Document.8">
                  <p:embed/>
                </p:oleObj>
              </mc:Choice>
              <mc:Fallback>
                <p:oleObj name="Document" r:id="rId4" imgW="8245941" imgH="2648712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0101" y="3600450"/>
                        <a:ext cx="7834313" cy="2508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4">
            <a:extLst>
              <a:ext uri="{FF2B5EF4-FFF2-40B4-BE49-F238E27FC236}">
                <a16:creationId xmlns:a16="http://schemas.microsoft.com/office/drawing/2014/main" id="{6035F870-CB2C-47E7-AA77-80949CEE64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3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4158764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7EFEE-2340-439A-9906-78EF1022E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0913" y="609600"/>
            <a:ext cx="7772400" cy="533400"/>
          </a:xfrm>
        </p:spPr>
        <p:txBody>
          <a:bodyPr/>
          <a:lstStyle/>
          <a:p>
            <a:r>
              <a:rPr lang="en-US" sz="2800" dirty="0"/>
              <a:t>Items Discussed - Tuesday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8CBFF-6841-4A69-ACB6-C9861AE6A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7401" y="1107122"/>
            <a:ext cx="8480199" cy="5534799"/>
          </a:xfrm>
        </p:spPr>
        <p:txBody>
          <a:bodyPr/>
          <a:lstStyle/>
          <a:p>
            <a:pPr lvl="5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400" u="sng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Discussed what members had to share on EU activities in ETSI, CEPT, etc.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Very good information and discussion on   BRAN, TG-11, TG-UWB, ERM, TB-37, SE24, SE45 an FM57.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Please see the agenda file (link below) for the much detail we discussed.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Discussed what members had to share on ITU-R activities etc.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Discussed WRC-19 AI 1.16 that deals with the 5GHz bands, and we need to learn the outcome once WRC-19 is over on 22 November.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It is early yet for WRC-19 though will need to review in detail the output of WRC-19 to our IEEE 802 viewpoints we did earlier.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Items discussed in teleconferences since Sept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More detail in 802.18 agenda: </a:t>
            </a:r>
            <a:r>
              <a:rPr lang="en-US" dirty="0">
                <a:hlinkClick r:id="rId2"/>
              </a:rPr>
              <a:t>https://mentor.ieee.org/802.18/dcn/19/18-19-0142</a:t>
            </a:r>
            <a:endParaRPr lang="en-US" altLang="en-US" dirty="0"/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02219-1223-4A94-B7A4-D63635EBB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7141F-4D14-416D-9A07-6BE0BD33A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F363D-C216-452D-A702-44C3E0830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35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7EFEE-2340-439A-9906-78EF1022E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0913" y="609600"/>
            <a:ext cx="7772400" cy="533400"/>
          </a:xfrm>
        </p:spPr>
        <p:txBody>
          <a:bodyPr/>
          <a:lstStyle/>
          <a:p>
            <a:r>
              <a:rPr lang="en-US" sz="2800" dirty="0"/>
              <a:t>Items Discussed – Thursday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8CBFF-6841-4A69-ACB6-C9861AE6A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3600" y="1066801"/>
            <a:ext cx="8915400" cy="53691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ACMA consultation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hlinkClick r:id="rId2"/>
              </a:rPr>
              <a:t>https://mentor.ieee.org/802.18/dcn/19/18-19-0146-00-0000-acma-ifc-36-2019-compliance-priorities-20-21.docx</a:t>
            </a:r>
            <a:r>
              <a:rPr lang="en-US" sz="1800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Compliance priorities ACMA should consider for 2020-2021.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IEEE 802 via the RR-TAG is going to do comments and we did an outline of answers to the ACMA questions.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Plan is to finalize via the email/</a:t>
            </a:r>
            <a:r>
              <a:rPr lang="en-US" sz="1800" dirty="0" err="1"/>
              <a:t>listserver</a:t>
            </a:r>
            <a:r>
              <a:rPr lang="en-US" sz="1800" dirty="0"/>
              <a:t>/Mentor in the next week and go for approval at next week’s teleconference. 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APAC update since September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hlinkClick r:id="rId3"/>
              </a:rPr>
              <a:t>https://mentor.ieee.org/802.18/dcn/19/18-19-0144-00-0000-apac-update-november-2019.pptx</a:t>
            </a:r>
            <a:endParaRPr lang="en-US" sz="1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02219-1223-4A94-B7A4-D63635EBB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7141F-4D14-416D-9A07-6BE0BD33A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F363D-C216-452D-A702-44C3E0830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72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7EFEE-2340-439A-9906-78EF1022E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0913" y="609600"/>
            <a:ext cx="7772400" cy="533400"/>
          </a:xfrm>
        </p:spPr>
        <p:txBody>
          <a:bodyPr/>
          <a:lstStyle/>
          <a:p>
            <a:r>
              <a:rPr lang="en-US" sz="2800" dirty="0"/>
              <a:t>Items Discussed – Thursday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8CBFF-6841-4A69-ACB6-C9861AE6A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3600" y="1066801"/>
            <a:ext cx="8915400" cy="53691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/>
              <a:t>FCC Items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/>
              <a:t>FCC 6 GHz proceeding(s) 18-295/17-183 have several new filings, and expected R&amp;O at the 30 January Open Commission Meeting.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https://www.fcc.gov/ecfs/search/filings?proceedings_name=18-295&amp;sort=date_disseminated,DESC</a:t>
            </a:r>
            <a:r>
              <a:rPr lang="en-US" sz="1400" dirty="0"/>
              <a:t> </a:t>
            </a:r>
            <a:r>
              <a:rPr lang="en-US" altLang="en-US" sz="1400" dirty="0"/>
              <a:t>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>
                <a:hlinkClick r:id="rId3"/>
              </a:rPr>
              <a:t>https://www.fcc.gov/ecfs/search/filings?proceedings_name=17-183&amp;sort=date_disseminated,DESC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/>
              <a:t>FCC  Expanding Flexible use of the 3.7 GHz to 4.2 GHz Band , 18-122, also expected at January open call.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>
                <a:hlinkClick r:id="rId4"/>
              </a:rPr>
              <a:t>https://www.fcc.gov/ecfs/search/filings?proceedings_name=18-122&amp;sort=date_disseminated,DESC</a:t>
            </a:r>
            <a:r>
              <a:rPr lang="en-US" altLang="en-US" sz="1400" dirty="0"/>
              <a:t> </a:t>
            </a:r>
          </a:p>
          <a:p>
            <a:pPr lvl="4">
              <a:buFont typeface="Arial" panose="020B0604020202020204" pitchFamily="34" charset="0"/>
              <a:buChar char="•"/>
            </a:pPr>
            <a:endParaRPr lang="en-US" alt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IEEE –EU spectrum position (moving to an upcoming teleconference)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u="sng" dirty="0">
                <a:hlinkClick r:id="rId5"/>
              </a:rPr>
              <a:t>https://mentor.ieee.org/802.18/dcn/18/18-18-0028-02-0000-draft-ieee-european-public-policy-position-statement-on-spectrum-management.docx</a:t>
            </a:r>
            <a:r>
              <a:rPr lang="en-US" sz="1600" dirty="0"/>
              <a:t> </a:t>
            </a:r>
            <a:endParaRPr lang="en-US" sz="1600" u="sng" dirty="0">
              <a:hlinkClick r:id="rId6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/>
              <a:t>The IEEE SA position that the RR-TAG help develop, had requested to use in  EU: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u="sng" dirty="0">
                <a:hlinkClick r:id="rId6"/>
              </a:rPr>
              <a:t>https://mentor.ieee.org/802.18/dcn/18/18-18-0010-10-0000-sa-use-of-spectrum-draft-position-orig06dec17.docx</a:t>
            </a:r>
            <a:r>
              <a:rPr lang="en-US" sz="1600" dirty="0"/>
              <a:t> </a:t>
            </a:r>
          </a:p>
          <a:p>
            <a:pPr lvl="4">
              <a:buFont typeface="Arial" panose="020B0604020202020204" pitchFamily="34" charset="0"/>
              <a:buChar char="•"/>
            </a:pPr>
            <a:endParaRPr lang="en-US" alt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WRC-19 AI status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Learned more at the EC SC on ITU this week and shared some intermediate results.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02219-1223-4A94-B7A4-D63635EBB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7141F-4D14-416D-9A07-6BE0BD33A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F363D-C216-452D-A702-44C3E0830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960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04800"/>
            <a:ext cx="968214" cy="276999"/>
          </a:xfrm>
        </p:spPr>
        <p:txBody>
          <a:bodyPr/>
          <a:lstStyle/>
          <a:p>
            <a:r>
              <a:rPr lang="en-US"/>
              <a:t>Nov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072690" y="6475413"/>
            <a:ext cx="1296830" cy="184666"/>
          </a:xfrm>
        </p:spPr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20913" y="685800"/>
            <a:ext cx="7772400" cy="533400"/>
          </a:xfrm>
        </p:spPr>
        <p:txBody>
          <a:bodyPr/>
          <a:lstStyle/>
          <a:p>
            <a:r>
              <a:rPr lang="en-US" altLang="en-US" sz="2800" dirty="0"/>
              <a:t>Approved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220913" y="1175657"/>
            <a:ext cx="7772400" cy="5161757"/>
          </a:xfrm>
        </p:spPr>
        <p:txBody>
          <a:bodyPr/>
          <a:lstStyle/>
          <a:p>
            <a:r>
              <a:rPr lang="en-US" altLang="en-US" dirty="0"/>
              <a:t>Documents Approved this week</a:t>
            </a:r>
            <a:endParaRPr lang="en-US" altLang="en-US" sz="2000" dirty="0"/>
          </a:p>
          <a:p>
            <a:pPr lvl="1"/>
            <a:r>
              <a:rPr lang="en-US" altLang="en-US" sz="2400" dirty="0"/>
              <a:t>Agenda for the week, with more detail on topics discussed.</a:t>
            </a:r>
          </a:p>
          <a:p>
            <a:pPr lvl="2"/>
            <a:r>
              <a:rPr lang="en-US" dirty="0">
                <a:hlinkClick r:id="rId2"/>
              </a:rPr>
              <a:t>https://mentor.ieee.org/802.18/dcn/19/18-19-0142</a:t>
            </a:r>
            <a:endParaRPr lang="en-US" altLang="en-US" sz="2000" dirty="0"/>
          </a:p>
          <a:p>
            <a:pPr lvl="1"/>
            <a:r>
              <a:rPr lang="en-US" altLang="en-US" sz="2400" dirty="0"/>
              <a:t>Sept Interim minutes</a:t>
            </a:r>
            <a:endParaRPr lang="en-US" altLang="en-US" sz="1400" dirty="0">
              <a:hlinkClick r:id="rId3"/>
            </a:endParaRPr>
          </a:p>
          <a:p>
            <a:pPr lvl="2"/>
            <a:r>
              <a:rPr lang="en-US" altLang="en-US" dirty="0">
                <a:hlinkClick r:id="rId4"/>
              </a:rPr>
              <a:t>https://mentor.ieee.org/802.18/dcn/19/18-19-0127-00-0000-minutes17-19sep19-rr-tag-wireless-interim-in-han.docx</a:t>
            </a:r>
            <a:endParaRPr lang="en-US" altLang="en-US" dirty="0"/>
          </a:p>
          <a:p>
            <a:endParaRPr lang="en-US" altLang="en-US" sz="2000" dirty="0"/>
          </a:p>
          <a:p>
            <a:r>
              <a:rPr lang="en-US" altLang="en-US" sz="2000" dirty="0"/>
              <a:t>Weekly teleconferences approved/announced through 07 May 20</a:t>
            </a:r>
          </a:p>
          <a:p>
            <a:pPr marL="0" indent="0" algn="ctr">
              <a:buNone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355173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04800"/>
            <a:ext cx="968214" cy="276999"/>
          </a:xfrm>
        </p:spPr>
        <p:txBody>
          <a:bodyPr/>
          <a:lstStyle/>
          <a:p>
            <a:r>
              <a:rPr lang="en-US"/>
              <a:t>Nov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072690" y="6475413"/>
            <a:ext cx="1296830" cy="184666"/>
          </a:xfrm>
        </p:spPr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20913" y="685800"/>
            <a:ext cx="7772400" cy="533400"/>
          </a:xfrm>
        </p:spPr>
        <p:txBody>
          <a:bodyPr/>
          <a:lstStyle/>
          <a:p>
            <a:r>
              <a:rPr lang="en-US" altLang="en-US" sz="2800" dirty="0"/>
              <a:t>Next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220913" y="1175657"/>
            <a:ext cx="7772400" cy="5161757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b="0" dirty="0">
                <a:solidFill>
                  <a:srgbClr val="00B0F0"/>
                </a:solidFill>
              </a:rPr>
              <a:t> </a:t>
            </a:r>
            <a:r>
              <a:rPr lang="en-US" altLang="en-US" sz="2000" dirty="0">
                <a:solidFill>
                  <a:srgbClr val="00B0F0"/>
                </a:solidFill>
              </a:rPr>
              <a:t>After 1</a:t>
            </a:r>
            <a:r>
              <a:rPr lang="en-US" altLang="en-US" sz="2000" baseline="30000" dirty="0">
                <a:solidFill>
                  <a:srgbClr val="00B0F0"/>
                </a:solidFill>
              </a:rPr>
              <a:t>st</a:t>
            </a:r>
            <a:r>
              <a:rPr lang="en-US" altLang="en-US" sz="2000" dirty="0">
                <a:solidFill>
                  <a:srgbClr val="00B0F0"/>
                </a:solidFill>
              </a:rPr>
              <a:t> of the year,  THz submission document back to 802.15, with update on lead in paragraph.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sz="2000" dirty="0">
                <a:solidFill>
                  <a:srgbClr val="00B0F0"/>
                </a:solidFill>
              </a:rPr>
              <a:t>Chair setup WRC-19 IEEE 802 viewpoints outcomes from WRC-19.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sz="2000" dirty="0">
                <a:solidFill>
                  <a:srgbClr val="00B0F0"/>
                </a:solidFill>
              </a:rPr>
              <a:t>Chair setup start of IEEE 802 viewpoints for WRC-23 agenda items.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sz="2000" dirty="0">
                <a:solidFill>
                  <a:srgbClr val="00B0F0"/>
                </a:solidFill>
              </a:rPr>
              <a:t>Chair to setup the ACMA comments to vote on in the 21 Nov teleconference</a:t>
            </a:r>
          </a:p>
          <a:p>
            <a:pPr marL="0" indent="0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</a:t>
            </a:r>
          </a:p>
          <a:p>
            <a:endParaRPr lang="en-US" sz="1800" b="0" dirty="0"/>
          </a:p>
          <a:p>
            <a:r>
              <a:rPr lang="en-US" sz="1800" b="0" dirty="0"/>
              <a:t>Also, still looking for a RR-TAG vice-chair and secretary.  If any interest, please see the Chair. </a:t>
            </a:r>
          </a:p>
          <a:p>
            <a:pPr marL="0" indent="0" algn="ctr">
              <a:buNone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317318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04800"/>
            <a:ext cx="968214" cy="276999"/>
          </a:xfrm>
        </p:spPr>
        <p:txBody>
          <a:bodyPr/>
          <a:lstStyle/>
          <a:p>
            <a:r>
              <a:rPr lang="en-US"/>
              <a:t>Nov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134600" y="6475413"/>
            <a:ext cx="1258358" cy="184666"/>
          </a:xfrm>
        </p:spPr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20913" y="685800"/>
            <a:ext cx="7772400" cy="1066800"/>
          </a:xfrm>
        </p:spPr>
        <p:txBody>
          <a:bodyPr/>
          <a:lstStyle/>
          <a:p>
            <a:r>
              <a:rPr lang="en-GB" sz="2800" dirty="0"/>
              <a:t>802.18 Meeting Close</a:t>
            </a:r>
            <a:endParaRPr lang="en-US" sz="28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178246" y="1723697"/>
            <a:ext cx="8369922" cy="4419600"/>
          </a:xfrm>
        </p:spPr>
        <p:txBody>
          <a:bodyPr/>
          <a:lstStyle/>
          <a:p>
            <a:r>
              <a:rPr lang="en-US" sz="2000" dirty="0"/>
              <a:t>The RR-TAG adjourned AM1 Thursday this week. </a:t>
            </a:r>
          </a:p>
          <a:p>
            <a:pPr lvl="1"/>
            <a:r>
              <a:rPr lang="en-US" dirty="0"/>
              <a:t>Will hold weekly, as needed, teleconferences, Thursdays 15:00-15:55et</a:t>
            </a:r>
          </a:p>
          <a:p>
            <a:pPr lvl="1"/>
            <a:endParaRPr lang="en-US" dirty="0"/>
          </a:p>
          <a:p>
            <a:r>
              <a:rPr lang="en-US" sz="2000" dirty="0"/>
              <a:t>Next teleconference planned for 21 Nov 19, 1500et/1200pt </a:t>
            </a:r>
          </a:p>
          <a:p>
            <a:pPr lvl="1"/>
            <a:r>
              <a:rPr lang="en-US" dirty="0"/>
              <a:t>Call in information: </a:t>
            </a:r>
            <a:r>
              <a:rPr lang="en-US" dirty="0">
                <a:hlinkClick r:id="rId2"/>
              </a:rPr>
              <a:t>https://mentor.ieee.org/802.18/dcn/16/18-16-0038</a:t>
            </a:r>
            <a:r>
              <a:rPr lang="en-US" dirty="0"/>
              <a:t> </a:t>
            </a:r>
            <a:r>
              <a:rPr lang="en-US" altLang="en-US" dirty="0"/>
              <a:t> </a:t>
            </a:r>
            <a:r>
              <a:rPr lang="en-US" altLang="en-US" b="1" dirty="0"/>
              <a:t>(r13 </a:t>
            </a:r>
            <a:r>
              <a:rPr lang="en-US" altLang="en-US" b="1" i="1" u="sng" dirty="0"/>
              <a:t>or latest</a:t>
            </a:r>
            <a:r>
              <a:rPr lang="en-US" altLang="en-US" b="1" dirty="0"/>
              <a:t>)</a:t>
            </a:r>
            <a:endParaRPr lang="en-US" b="1" dirty="0"/>
          </a:p>
          <a:p>
            <a:pPr lvl="1"/>
            <a:r>
              <a:rPr lang="en-US" dirty="0"/>
              <a:t>All notices are sent through the 802.18 list server reflector.  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1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The next face to face meeting of the 802.18 RR-TAG will be at the IEEE 802, 12–17 Jan. 2019 Wireless Interim in the  Hotel Irvine, Irvine, California, USA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Normal time slots, Tuesday AM2 and Thursday AM1 (08:30 start)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Thank You and Safe Travels</a:t>
            </a:r>
          </a:p>
        </p:txBody>
      </p:sp>
    </p:spTree>
    <p:extLst>
      <p:ext uri="{BB962C8B-B14F-4D97-AF65-F5344CB8AC3E}">
        <p14:creationId xmlns:p14="http://schemas.microsoft.com/office/powerpoint/2010/main" val="425964711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3061</TotalTime>
  <Words>801</Words>
  <Application>Microsoft Office PowerPoint</Application>
  <PresentationFormat>Widescreen</PresentationFormat>
  <Paragraphs>94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Times New Roman</vt:lpstr>
      <vt:lpstr>Wingdings</vt:lpstr>
      <vt:lpstr>802-18-Submission</vt:lpstr>
      <vt:lpstr>Document</vt:lpstr>
      <vt:lpstr>IEEE 802.18 RR-TAG Waikoloa HI Plenary Liaison  from 802.18 to 802.11</vt:lpstr>
      <vt:lpstr>Items Discussed - Tuesday</vt:lpstr>
      <vt:lpstr>Items Discussed – Thursday</vt:lpstr>
      <vt:lpstr>Items Discussed – Thursday</vt:lpstr>
      <vt:lpstr>Approved</vt:lpstr>
      <vt:lpstr>Next</vt:lpstr>
      <vt:lpstr>802.18 Meeting Close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Report from 802.18</dc:title>
  <dc:creator/>
  <cp:keywords>___</cp:keywords>
  <cp:lastModifiedBy>Holcomb, Jay</cp:lastModifiedBy>
  <cp:revision>670</cp:revision>
  <cp:lastPrinted>2012-05-17T14:33:36Z</cp:lastPrinted>
  <dcterms:created xsi:type="dcterms:W3CDTF">2012-05-17T18:49:07Z</dcterms:created>
  <dcterms:modified xsi:type="dcterms:W3CDTF">2019-11-15T02:38:01Z</dcterms:modified>
</cp:coreProperties>
</file>