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476" r:id="rId3"/>
    <p:sldId id="753" r:id="rId4"/>
    <p:sldId id="758" r:id="rId5"/>
    <p:sldId id="759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9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7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1/14/2020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1/14/2020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1/14/2020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1/14/2020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1/14/2020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1/14/2020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1/14/2020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1/14/2020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1/14/2020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1/14/2020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1/14/2020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1/14/2020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1/14/2020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1/14/2020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21310" y="6475413"/>
            <a:ext cx="182261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Hongyuan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1/14/2020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6032" y="6475413"/>
            <a:ext cx="14378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08597" y="332601"/>
            <a:ext cx="343690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802.11-19/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1919</a:t>
            </a:r>
            <a:r>
              <a:rPr lang="en-US" sz="1800" b="1" dirty="0">
                <a:cs typeface="+mn-cs"/>
              </a:rPr>
              <a:t>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/>
              <a:t>Coordinated </a:t>
            </a:r>
            <a:r>
              <a:rPr lang="en-GB" sz="2400" dirty="0"/>
              <a:t>OFDMA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2019-11-06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11/06/2019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230685"/>
              </p:ext>
            </p:extLst>
          </p:nvPr>
        </p:nvGraphicFramePr>
        <p:xfrm>
          <a:off x="685800" y="2824688"/>
          <a:ext cx="7772401" cy="2010358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Young Hoon Kwon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1100"/>
            <a:ext cx="7772400" cy="762000"/>
          </a:xfrm>
        </p:spPr>
        <p:txBody>
          <a:bodyPr/>
          <a:lstStyle/>
          <a:p>
            <a:r>
              <a:rPr lang="en-US" dirty="0"/>
              <a:t>AP Coordinated OFDMA 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1"/>
            <a:ext cx="9144000" cy="3263976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In coordinated OFDMA (C-OFDMA), multiple APs schedule OFDMA transmission within one DL/UL MU: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one AP is coordinator AP and other APs </a:t>
            </a:r>
            <a:r>
              <a:rPr lang="en-US" sz="1800" dirty="0"/>
              <a:t>are</a:t>
            </a:r>
            <a:r>
              <a:rPr lang="en-US" sz="1800" b="0" dirty="0"/>
              <a:t> coordinated APs.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Two stages for one coordinated OFDMA transmission:</a:t>
            </a:r>
          </a:p>
          <a:p>
            <a:pPr lvl="2">
              <a:buClr>
                <a:srgbClr val="FF0000"/>
              </a:buClr>
            </a:pPr>
            <a:r>
              <a:rPr lang="en-US" b="0" dirty="0"/>
              <a:t>Coordinate OFDMA announcement stage,</a:t>
            </a:r>
          </a:p>
          <a:p>
            <a:pPr lvl="2">
              <a:buClr>
                <a:srgbClr val="FF0000"/>
              </a:buClr>
            </a:pPr>
            <a:r>
              <a:rPr lang="en-US" b="0" dirty="0"/>
              <a:t>Coordinate OFDMA MU transmission stage.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Before the announcement stage, an option resource polling stage may be scheduled.</a:t>
            </a:r>
          </a:p>
          <a:p>
            <a:pPr>
              <a:buClr>
                <a:srgbClr val="FF0000"/>
              </a:buClr>
            </a:pPr>
            <a:r>
              <a:rPr lang="en-US" sz="1800" b="0" dirty="0"/>
              <a:t>Why UL C-OFDMA is required: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Finishing the DL C-OFDMA in one TXOP, i.e. QoS Data frames + solicited acknowledgement.</a:t>
            </a:r>
            <a:endParaRPr lang="en-US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C6A71C-0B17-4524-8C0C-31C1BE378544}"/>
              </a:ext>
            </a:extLst>
          </p:cNvPr>
          <p:cNvSpPr txBox="1"/>
          <p:nvPr/>
        </p:nvSpPr>
        <p:spPr>
          <a:xfrm>
            <a:off x="4139310" y="5138901"/>
            <a:ext cx="94157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/>
              <a:t>C-OFDMA</a:t>
            </a:r>
          </a:p>
          <a:p>
            <a:r>
              <a:rPr lang="en-US" sz="800" dirty="0"/>
              <a:t>MU transmission stage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F0EB4E1-62CF-4726-9747-9C2BF7381D40}"/>
              </a:ext>
            </a:extLst>
          </p:cNvPr>
          <p:cNvSpPr txBox="1"/>
          <p:nvPr/>
        </p:nvSpPr>
        <p:spPr>
          <a:xfrm>
            <a:off x="2800504" y="5223100"/>
            <a:ext cx="94157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/>
              <a:t>C-OFDA Announcement stage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9CCF376-CA7D-4BC7-861E-647310745029}"/>
              </a:ext>
            </a:extLst>
          </p:cNvPr>
          <p:cNvCxnSpPr>
            <a:cxnSpLocks/>
          </p:cNvCxnSpPr>
          <p:nvPr/>
        </p:nvCxnSpPr>
        <p:spPr bwMode="auto">
          <a:xfrm>
            <a:off x="2401888" y="5943600"/>
            <a:ext cx="3886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E776EC92-0280-48DE-9138-CE6D39E5A628}"/>
              </a:ext>
            </a:extLst>
          </p:cNvPr>
          <p:cNvSpPr/>
          <p:nvPr/>
        </p:nvSpPr>
        <p:spPr bwMode="auto">
          <a:xfrm>
            <a:off x="3271294" y="5497995"/>
            <a:ext cx="268527" cy="440531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7BA15FC-B370-4947-B724-62BF6C67AC23}"/>
              </a:ext>
            </a:extLst>
          </p:cNvPr>
          <p:cNvSpPr/>
          <p:nvPr/>
        </p:nvSpPr>
        <p:spPr bwMode="auto">
          <a:xfrm flipV="1">
            <a:off x="3666082" y="5498727"/>
            <a:ext cx="1738812" cy="44360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90DEDD-C191-4D55-95C6-C73E6194251F}"/>
              </a:ext>
            </a:extLst>
          </p:cNvPr>
          <p:cNvSpPr/>
          <p:nvPr/>
        </p:nvSpPr>
        <p:spPr bwMode="auto">
          <a:xfrm>
            <a:off x="7666018" y="5654189"/>
            <a:ext cx="1272209" cy="685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AA1BC218-D417-43B4-88F8-3720ED5091FE}"/>
              </a:ext>
            </a:extLst>
          </p:cNvPr>
          <p:cNvSpPr/>
          <p:nvPr/>
        </p:nvSpPr>
        <p:spPr bwMode="auto">
          <a:xfrm>
            <a:off x="7315200" y="5113448"/>
            <a:ext cx="146505" cy="304779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9664BF1A-9D18-45DF-97FD-8AC26EE3F9E1}"/>
              </a:ext>
            </a:extLst>
          </p:cNvPr>
          <p:cNvSpPr/>
          <p:nvPr/>
        </p:nvSpPr>
        <p:spPr bwMode="auto">
          <a:xfrm>
            <a:off x="8077200" y="5113447"/>
            <a:ext cx="146505" cy="304779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ABE618B-24B5-48E6-8B84-E49ABB934E0B}"/>
              </a:ext>
            </a:extLst>
          </p:cNvPr>
          <p:cNvSpPr/>
          <p:nvPr/>
        </p:nvSpPr>
        <p:spPr bwMode="auto">
          <a:xfrm>
            <a:off x="7004505" y="6027848"/>
            <a:ext cx="152400" cy="1523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217F7A7-A23C-4F34-8573-DB536ABDB8B2}"/>
              </a:ext>
            </a:extLst>
          </p:cNvPr>
          <p:cNvSpPr/>
          <p:nvPr/>
        </p:nvSpPr>
        <p:spPr bwMode="auto">
          <a:xfrm>
            <a:off x="7512132" y="6027848"/>
            <a:ext cx="152400" cy="1523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75EE577-67C2-429A-A702-E4FC4FE8B4F4}"/>
              </a:ext>
            </a:extLst>
          </p:cNvPr>
          <p:cNvSpPr/>
          <p:nvPr/>
        </p:nvSpPr>
        <p:spPr bwMode="auto">
          <a:xfrm>
            <a:off x="7918905" y="6027852"/>
            <a:ext cx="152400" cy="1523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DB94ECD-D4F3-4215-82DC-B226EEB7AE6E}"/>
              </a:ext>
            </a:extLst>
          </p:cNvPr>
          <p:cNvSpPr/>
          <p:nvPr/>
        </p:nvSpPr>
        <p:spPr bwMode="auto">
          <a:xfrm>
            <a:off x="8426532" y="6027852"/>
            <a:ext cx="152400" cy="1523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604453-9F10-49DA-81F1-497B2BC4708B}"/>
              </a:ext>
            </a:extLst>
          </p:cNvPr>
          <p:cNvSpPr txBox="1"/>
          <p:nvPr/>
        </p:nvSpPr>
        <p:spPr>
          <a:xfrm>
            <a:off x="7175664" y="4846050"/>
            <a:ext cx="463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AP1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D187FD4-B9A4-4F31-8A22-90BE0BDC40DF}"/>
              </a:ext>
            </a:extLst>
          </p:cNvPr>
          <p:cNvSpPr txBox="1"/>
          <p:nvPr/>
        </p:nvSpPr>
        <p:spPr>
          <a:xfrm>
            <a:off x="7950916" y="4846050"/>
            <a:ext cx="4630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AP2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703337B-0A4C-4F6C-98B1-770A4755DFF4}"/>
              </a:ext>
            </a:extLst>
          </p:cNvPr>
          <p:cNvSpPr txBox="1"/>
          <p:nvPr/>
        </p:nvSpPr>
        <p:spPr>
          <a:xfrm>
            <a:off x="7763557" y="6187180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STA21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5C5FFF1-8E2F-4085-8BC9-2FE371795055}"/>
              </a:ext>
            </a:extLst>
          </p:cNvPr>
          <p:cNvSpPr txBox="1"/>
          <p:nvPr/>
        </p:nvSpPr>
        <p:spPr>
          <a:xfrm>
            <a:off x="8347384" y="6200745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STA22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2E9259B-B6B8-4508-9D1A-5B81E41F6BE9}"/>
              </a:ext>
            </a:extLst>
          </p:cNvPr>
          <p:cNvSpPr txBox="1"/>
          <p:nvPr/>
        </p:nvSpPr>
        <p:spPr>
          <a:xfrm>
            <a:off x="6844725" y="6193099"/>
            <a:ext cx="54372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STA11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927765C-706B-482B-9CD3-43CA011EAFB2}"/>
              </a:ext>
            </a:extLst>
          </p:cNvPr>
          <p:cNvSpPr txBox="1"/>
          <p:nvPr/>
        </p:nvSpPr>
        <p:spPr>
          <a:xfrm>
            <a:off x="7388452" y="6180244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STA12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1B963B0-E4C2-4FA3-BB61-3B28D12C7BDB}"/>
              </a:ext>
            </a:extLst>
          </p:cNvPr>
          <p:cNvSpPr/>
          <p:nvPr/>
        </p:nvSpPr>
        <p:spPr bwMode="auto">
          <a:xfrm>
            <a:off x="8682757" y="5063068"/>
            <a:ext cx="152400" cy="1523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8056F8E-A682-4D08-8DDF-D3A0884FAE8C}"/>
              </a:ext>
            </a:extLst>
          </p:cNvPr>
          <p:cNvSpPr/>
          <p:nvPr/>
        </p:nvSpPr>
        <p:spPr bwMode="auto">
          <a:xfrm>
            <a:off x="8659566" y="5660104"/>
            <a:ext cx="152400" cy="1523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A8A576C-CA19-4B82-81BF-46E917D57E44}"/>
              </a:ext>
            </a:extLst>
          </p:cNvPr>
          <p:cNvSpPr txBox="1"/>
          <p:nvPr/>
        </p:nvSpPr>
        <p:spPr>
          <a:xfrm>
            <a:off x="8527409" y="5222396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STA23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6DE5A46-391F-46D8-8E75-66CDA5C0113A}"/>
              </a:ext>
            </a:extLst>
          </p:cNvPr>
          <p:cNvSpPr txBox="1"/>
          <p:nvPr/>
        </p:nvSpPr>
        <p:spPr>
          <a:xfrm>
            <a:off x="8580418" y="5832997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STA24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3A1E801-09AA-47C2-A7DF-9F12E8BEB545}"/>
              </a:ext>
            </a:extLst>
          </p:cNvPr>
          <p:cNvSpPr/>
          <p:nvPr/>
        </p:nvSpPr>
        <p:spPr bwMode="auto">
          <a:xfrm>
            <a:off x="6686819" y="5064069"/>
            <a:ext cx="152400" cy="1523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9663CA7-C2F6-40E9-8F95-80C6FC3D87BB}"/>
              </a:ext>
            </a:extLst>
          </p:cNvPr>
          <p:cNvSpPr/>
          <p:nvPr/>
        </p:nvSpPr>
        <p:spPr bwMode="auto">
          <a:xfrm>
            <a:off x="6619462" y="5660104"/>
            <a:ext cx="152400" cy="1523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144E9E2-AD3B-43BD-8E29-2ED479DE04D5}"/>
              </a:ext>
            </a:extLst>
          </p:cNvPr>
          <p:cNvSpPr txBox="1"/>
          <p:nvPr/>
        </p:nvSpPr>
        <p:spPr>
          <a:xfrm>
            <a:off x="6531471" y="5299597"/>
            <a:ext cx="463095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700" dirty="0"/>
              <a:t>STA13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16D3C25-7EF7-44B0-B59F-4447306A183C}"/>
              </a:ext>
            </a:extLst>
          </p:cNvPr>
          <p:cNvSpPr txBox="1"/>
          <p:nvPr/>
        </p:nvSpPr>
        <p:spPr>
          <a:xfrm>
            <a:off x="6540314" y="5832997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STA14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DE3EB59-1AB2-4447-AE16-9BC659D213EC}"/>
              </a:ext>
            </a:extLst>
          </p:cNvPr>
          <p:cNvCxnSpPr>
            <a:cxnSpLocks/>
          </p:cNvCxnSpPr>
          <p:nvPr/>
        </p:nvCxnSpPr>
        <p:spPr bwMode="auto">
          <a:xfrm>
            <a:off x="7239000" y="4647870"/>
            <a:ext cx="97346" cy="2102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2BB8F294-8DEB-4BD9-B56A-4F4974BB7DBA}"/>
              </a:ext>
            </a:extLst>
          </p:cNvPr>
          <p:cNvSpPr txBox="1"/>
          <p:nvPr/>
        </p:nvSpPr>
        <p:spPr>
          <a:xfrm>
            <a:off x="6882669" y="4458930"/>
            <a:ext cx="8926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coordinator AP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843EA2E-82FF-4FCD-8D01-599D565C2444}"/>
              </a:ext>
            </a:extLst>
          </p:cNvPr>
          <p:cNvSpPr txBox="1"/>
          <p:nvPr/>
        </p:nvSpPr>
        <p:spPr>
          <a:xfrm>
            <a:off x="7754374" y="4442991"/>
            <a:ext cx="8926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coordinated AP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C385AE3-B164-4F76-ADB2-15290D73B693}"/>
              </a:ext>
            </a:extLst>
          </p:cNvPr>
          <p:cNvCxnSpPr>
            <a:cxnSpLocks/>
          </p:cNvCxnSpPr>
          <p:nvPr/>
        </p:nvCxnSpPr>
        <p:spPr bwMode="auto">
          <a:xfrm>
            <a:off x="8001000" y="4648200"/>
            <a:ext cx="97346" cy="21028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291213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8741"/>
            <a:ext cx="8915400" cy="762000"/>
          </a:xfrm>
        </p:spPr>
        <p:txBody>
          <a:bodyPr/>
          <a:lstStyle/>
          <a:p>
            <a:r>
              <a:rPr lang="en-US" sz="2800" dirty="0"/>
              <a:t>Coordinator AP and Coordinated AP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37177"/>
            <a:ext cx="9144000" cy="3001423"/>
          </a:xfrm>
        </p:spPr>
        <p:txBody>
          <a:bodyPr/>
          <a:lstStyle/>
          <a:p>
            <a:r>
              <a:rPr lang="en-US" sz="1800" b="0" dirty="0"/>
              <a:t>Coordination role setup:</a:t>
            </a:r>
          </a:p>
          <a:p>
            <a:pPr lvl="1"/>
            <a:r>
              <a:rPr lang="en-US" sz="1600" b="0" dirty="0"/>
              <a:t>Static method: The APs </a:t>
            </a:r>
            <a:r>
              <a:rPr lang="en-US" sz="1600" dirty="0"/>
              <a:t>creates</a:t>
            </a:r>
            <a:r>
              <a:rPr lang="en-US" sz="1600" b="0" dirty="0"/>
              <a:t> </a:t>
            </a:r>
            <a:r>
              <a:rPr lang="en-US" sz="1600" dirty="0"/>
              <a:t>coordination OFDMA group implicitly (or through negotiation) </a:t>
            </a:r>
            <a:r>
              <a:rPr lang="en-US" sz="1600" b="0" dirty="0"/>
              <a:t>to do coordinated OFDMA and which one will be the coordinator AP through public Action frame.</a:t>
            </a:r>
          </a:p>
          <a:p>
            <a:pPr lvl="1"/>
            <a:r>
              <a:rPr lang="en-US" sz="1600" b="0" dirty="0"/>
              <a:t>Dynamic method: The AP that gets the medium access right becomes the coordinator AP. The master announces the coordinated APs that can join the coordinated OFDMA transmission.</a:t>
            </a:r>
          </a:p>
          <a:p>
            <a:pPr lvl="1"/>
            <a:r>
              <a:rPr lang="en-US" sz="1600" b="0" dirty="0"/>
              <a:t>Static group formation and dynamic coordinator:</a:t>
            </a:r>
          </a:p>
          <a:p>
            <a:pPr lvl="2"/>
            <a:r>
              <a:rPr lang="en-US" sz="1600" dirty="0"/>
              <a:t>The APs creates coordination OFDMA group implicitly (or through negotiation) to do coordinated OFDMA.</a:t>
            </a:r>
          </a:p>
          <a:p>
            <a:pPr lvl="2"/>
            <a:r>
              <a:rPr lang="en-US" sz="1600" dirty="0"/>
              <a:t>An  AP in the group that gets the medium access right becomes the coordinator AP. The master announces the coordinated APs that can join the coordinated OFDMA transmission.</a:t>
            </a:r>
          </a:p>
          <a:p>
            <a:pPr lvl="2"/>
            <a:endParaRPr lang="en-US" sz="1400" b="0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9EC0DF64-CCC2-4F18-AB83-86F1D514BA6A}"/>
              </a:ext>
            </a:extLst>
          </p:cNvPr>
          <p:cNvSpPr/>
          <p:nvPr/>
        </p:nvSpPr>
        <p:spPr bwMode="auto">
          <a:xfrm>
            <a:off x="7772400" y="5486400"/>
            <a:ext cx="1272209" cy="685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2" name="Isosceles Triangle 61">
            <a:extLst>
              <a:ext uri="{FF2B5EF4-FFF2-40B4-BE49-F238E27FC236}">
                <a16:creationId xmlns:a16="http://schemas.microsoft.com/office/drawing/2014/main" id="{61C2F2EB-FB48-401D-823A-A89741124C0C}"/>
              </a:ext>
            </a:extLst>
          </p:cNvPr>
          <p:cNvSpPr/>
          <p:nvPr/>
        </p:nvSpPr>
        <p:spPr bwMode="auto">
          <a:xfrm>
            <a:off x="7421582" y="4945659"/>
            <a:ext cx="146505" cy="304779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3" name="Isosceles Triangle 62">
            <a:extLst>
              <a:ext uri="{FF2B5EF4-FFF2-40B4-BE49-F238E27FC236}">
                <a16:creationId xmlns:a16="http://schemas.microsoft.com/office/drawing/2014/main" id="{D0BB8287-F1CD-43AF-987B-9FDDCDADCE0A}"/>
              </a:ext>
            </a:extLst>
          </p:cNvPr>
          <p:cNvSpPr/>
          <p:nvPr/>
        </p:nvSpPr>
        <p:spPr bwMode="auto">
          <a:xfrm>
            <a:off x="8183582" y="4945658"/>
            <a:ext cx="146505" cy="304779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78358B2F-156C-4547-AF03-989229DF0AE5}"/>
              </a:ext>
            </a:extLst>
          </p:cNvPr>
          <p:cNvSpPr/>
          <p:nvPr/>
        </p:nvSpPr>
        <p:spPr bwMode="auto">
          <a:xfrm>
            <a:off x="7110887" y="5860059"/>
            <a:ext cx="152400" cy="1523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07EA3A85-E08E-4F47-BF66-A4DE1A9F6FE6}"/>
              </a:ext>
            </a:extLst>
          </p:cNvPr>
          <p:cNvSpPr/>
          <p:nvPr/>
        </p:nvSpPr>
        <p:spPr bwMode="auto">
          <a:xfrm>
            <a:off x="7618514" y="5860059"/>
            <a:ext cx="152400" cy="1523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8E2F0ED-BA02-4718-B5A4-DD48CF948E3F}"/>
              </a:ext>
            </a:extLst>
          </p:cNvPr>
          <p:cNvSpPr/>
          <p:nvPr/>
        </p:nvSpPr>
        <p:spPr bwMode="auto">
          <a:xfrm>
            <a:off x="8025287" y="5860063"/>
            <a:ext cx="152400" cy="1523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6A6DDBFF-6426-4024-907C-64A978FF2D90}"/>
              </a:ext>
            </a:extLst>
          </p:cNvPr>
          <p:cNvSpPr/>
          <p:nvPr/>
        </p:nvSpPr>
        <p:spPr bwMode="auto">
          <a:xfrm>
            <a:off x="8532914" y="5860063"/>
            <a:ext cx="152400" cy="1523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6D08D66-DC6A-42DA-BA2C-930F9C4C6569}"/>
              </a:ext>
            </a:extLst>
          </p:cNvPr>
          <p:cNvSpPr txBox="1"/>
          <p:nvPr/>
        </p:nvSpPr>
        <p:spPr>
          <a:xfrm>
            <a:off x="7282046" y="4678261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AP1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D58E0D5-0EA6-425A-8228-0F5296F906AC}"/>
              </a:ext>
            </a:extLst>
          </p:cNvPr>
          <p:cNvSpPr txBox="1"/>
          <p:nvPr/>
        </p:nvSpPr>
        <p:spPr>
          <a:xfrm>
            <a:off x="8057298" y="4678261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AP2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272396B-C87D-4B8D-9413-7F7F298CAF7E}"/>
              </a:ext>
            </a:extLst>
          </p:cNvPr>
          <p:cNvSpPr txBox="1"/>
          <p:nvPr/>
        </p:nvSpPr>
        <p:spPr>
          <a:xfrm>
            <a:off x="7869939" y="6019391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STA21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9E058995-1169-4B50-B024-13639FA8FB9B}"/>
              </a:ext>
            </a:extLst>
          </p:cNvPr>
          <p:cNvSpPr txBox="1"/>
          <p:nvPr/>
        </p:nvSpPr>
        <p:spPr>
          <a:xfrm>
            <a:off x="8453766" y="6032956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STA22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ABDBA9D-30DE-4EAA-A46B-FB9F16CC60B2}"/>
              </a:ext>
            </a:extLst>
          </p:cNvPr>
          <p:cNvSpPr txBox="1"/>
          <p:nvPr/>
        </p:nvSpPr>
        <p:spPr>
          <a:xfrm>
            <a:off x="6951107" y="6025310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STA11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B142505-7209-4DFF-BE62-46FA420A68B5}"/>
              </a:ext>
            </a:extLst>
          </p:cNvPr>
          <p:cNvSpPr txBox="1"/>
          <p:nvPr/>
        </p:nvSpPr>
        <p:spPr>
          <a:xfrm>
            <a:off x="7494834" y="6012455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STA12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DD3B4D47-73B1-4BDA-9383-724B0A9FBE15}"/>
              </a:ext>
            </a:extLst>
          </p:cNvPr>
          <p:cNvSpPr/>
          <p:nvPr/>
        </p:nvSpPr>
        <p:spPr bwMode="auto">
          <a:xfrm>
            <a:off x="8789139" y="4895279"/>
            <a:ext cx="152400" cy="1523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C503463C-92B7-46F1-9554-BE88A97249CA}"/>
              </a:ext>
            </a:extLst>
          </p:cNvPr>
          <p:cNvSpPr/>
          <p:nvPr/>
        </p:nvSpPr>
        <p:spPr bwMode="auto">
          <a:xfrm>
            <a:off x="8765948" y="5492315"/>
            <a:ext cx="152400" cy="15239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DC0E4C2-302F-462A-97A1-6E6F60864549}"/>
              </a:ext>
            </a:extLst>
          </p:cNvPr>
          <p:cNvSpPr txBox="1"/>
          <p:nvPr/>
        </p:nvSpPr>
        <p:spPr>
          <a:xfrm>
            <a:off x="8633791" y="5054607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STA23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FAF9F03-2480-4C1C-B7B0-CF523FD7AC33}"/>
              </a:ext>
            </a:extLst>
          </p:cNvPr>
          <p:cNvSpPr txBox="1"/>
          <p:nvPr/>
        </p:nvSpPr>
        <p:spPr>
          <a:xfrm>
            <a:off x="8686800" y="5665208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STA24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28B331A1-F8C5-4E41-BBED-2A85F3739BD0}"/>
              </a:ext>
            </a:extLst>
          </p:cNvPr>
          <p:cNvSpPr/>
          <p:nvPr/>
        </p:nvSpPr>
        <p:spPr bwMode="auto">
          <a:xfrm>
            <a:off x="6793201" y="4896280"/>
            <a:ext cx="152400" cy="1523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3F764A2E-ED2E-4D57-B96F-7403AE331FC6}"/>
              </a:ext>
            </a:extLst>
          </p:cNvPr>
          <p:cNvSpPr/>
          <p:nvPr/>
        </p:nvSpPr>
        <p:spPr bwMode="auto">
          <a:xfrm>
            <a:off x="6725844" y="5492315"/>
            <a:ext cx="152400" cy="15239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8D4E41F0-4492-46FD-B553-CB577D266A61}"/>
              </a:ext>
            </a:extLst>
          </p:cNvPr>
          <p:cNvSpPr txBox="1"/>
          <p:nvPr/>
        </p:nvSpPr>
        <p:spPr>
          <a:xfrm>
            <a:off x="6637853" y="5131808"/>
            <a:ext cx="463095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700" dirty="0"/>
              <a:t>STA13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72389B35-13D3-439D-B4D9-CB6565E3617D}"/>
              </a:ext>
            </a:extLst>
          </p:cNvPr>
          <p:cNvSpPr txBox="1"/>
          <p:nvPr/>
        </p:nvSpPr>
        <p:spPr>
          <a:xfrm>
            <a:off x="6646696" y="5665208"/>
            <a:ext cx="46309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/>
              <a:t>STA14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3F452BBC-A108-4B62-A389-2775104B2D2C}"/>
              </a:ext>
            </a:extLst>
          </p:cNvPr>
          <p:cNvCxnSpPr>
            <a:cxnSpLocks/>
          </p:cNvCxnSpPr>
          <p:nvPr/>
        </p:nvCxnSpPr>
        <p:spPr bwMode="auto">
          <a:xfrm>
            <a:off x="7408986" y="4523608"/>
            <a:ext cx="133328" cy="1605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C1A83C13-309B-4A14-AEF8-18454525A3AA}"/>
              </a:ext>
            </a:extLst>
          </p:cNvPr>
          <p:cNvSpPr txBox="1"/>
          <p:nvPr/>
        </p:nvSpPr>
        <p:spPr>
          <a:xfrm>
            <a:off x="7097042" y="4308164"/>
            <a:ext cx="673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coordinator AP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E68F8F3-FEBA-4194-B13D-7F1AF99C2487}"/>
              </a:ext>
            </a:extLst>
          </p:cNvPr>
          <p:cNvSpPr txBox="1"/>
          <p:nvPr/>
        </p:nvSpPr>
        <p:spPr>
          <a:xfrm>
            <a:off x="7910513" y="4191000"/>
            <a:ext cx="7232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coordinated AP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3C51ADFD-172C-4B96-8D9A-463FD229CB50}"/>
              </a:ext>
            </a:extLst>
          </p:cNvPr>
          <p:cNvCxnSpPr>
            <a:cxnSpLocks/>
          </p:cNvCxnSpPr>
          <p:nvPr/>
        </p:nvCxnSpPr>
        <p:spPr bwMode="auto">
          <a:xfrm>
            <a:off x="8111023" y="4495219"/>
            <a:ext cx="133328" cy="1605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8" name="Footer Placeholder 4">
            <a:extLst>
              <a:ext uri="{FF2B5EF4-FFF2-40B4-BE49-F238E27FC236}">
                <a16:creationId xmlns:a16="http://schemas.microsoft.com/office/drawing/2014/main" id="{51C7FC9F-475B-4B16-89AA-76FD15B42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59" name="Slide Number Placeholder 5">
            <a:extLst>
              <a:ext uri="{FF2B5EF4-FFF2-40B4-BE49-F238E27FC236}">
                <a16:creationId xmlns:a16="http://schemas.microsoft.com/office/drawing/2014/main" id="{1973E93F-726F-41C8-9733-69CE131D4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9" name="Date Placeholder 3">
            <a:extLst>
              <a:ext uri="{FF2B5EF4-FFF2-40B4-BE49-F238E27FC236}">
                <a16:creationId xmlns:a16="http://schemas.microsoft.com/office/drawing/2014/main" id="{DD167613-E760-46BE-9B16-A75A7CFE42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11/06/2019</a:t>
            </a:r>
          </a:p>
        </p:txBody>
      </p:sp>
    </p:spTree>
    <p:extLst>
      <p:ext uri="{BB962C8B-B14F-4D97-AF65-F5344CB8AC3E}">
        <p14:creationId xmlns:p14="http://schemas.microsoft.com/office/powerpoint/2010/main" val="1069474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57" y="524069"/>
            <a:ext cx="8915400" cy="762000"/>
          </a:xfrm>
        </p:spPr>
        <p:txBody>
          <a:bodyPr/>
          <a:lstStyle/>
          <a:p>
            <a:r>
              <a:rPr lang="en-US" sz="2800" dirty="0"/>
              <a:t>Coordinated OFDMA Announcement/Enabling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88532"/>
            <a:ext cx="9144000" cy="5236068"/>
          </a:xfrm>
        </p:spPr>
        <p:txBody>
          <a:bodyPr/>
          <a:lstStyle/>
          <a:p>
            <a:r>
              <a:rPr lang="en-US" sz="1800" b="0" dirty="0"/>
              <a:t>An AP announces whether it supports coordinated OFDMA or not through management frame, e.g. Beacon.</a:t>
            </a:r>
          </a:p>
          <a:p>
            <a:r>
              <a:rPr lang="en-US" sz="1800" b="0" dirty="0"/>
              <a:t>A STA announces whether it wants to be scheduled in coordinated OFDMA. </a:t>
            </a:r>
          </a:p>
          <a:p>
            <a:r>
              <a:rPr lang="en-US" sz="1800" b="0" dirty="0"/>
              <a:t>an AP (AP1) notifies its neighbor AP (AP2) whether it allows AP2 to schedule coordinated OFDMA transmission for AP1.</a:t>
            </a:r>
          </a:p>
          <a:p>
            <a:pPr lvl="1"/>
            <a:r>
              <a:rPr lang="en-US" sz="1800" b="0" dirty="0"/>
              <a:t>The default mode could be allowance and an AP notifies the disallowance, or the default mode could be disallowance and an AP notifies the allowance.</a:t>
            </a:r>
          </a:p>
          <a:p>
            <a:pPr lvl="1"/>
            <a:r>
              <a:rPr lang="en-US" sz="1800" b="0" dirty="0"/>
              <a:t>An management frame is defined for this purpose.</a:t>
            </a:r>
          </a:p>
          <a:p>
            <a:pPr marL="457200" lvl="1" indent="0">
              <a:buNone/>
            </a:pPr>
            <a:endParaRPr lang="en-US" sz="1600" b="0" dirty="0"/>
          </a:p>
          <a:p>
            <a:endParaRPr lang="en-US" sz="1800" b="0" dirty="0"/>
          </a:p>
          <a:p>
            <a:endParaRPr lang="en-US" sz="16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78E4D-3476-4EA0-9821-DE5A7EE75E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0A047-8730-44CF-91CE-196819845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7D2AA-27BF-4E6B-AA39-9605343E9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12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57" y="524069"/>
            <a:ext cx="8915400" cy="762000"/>
          </a:xfrm>
        </p:spPr>
        <p:txBody>
          <a:bodyPr/>
          <a:lstStyle/>
          <a:p>
            <a:r>
              <a:rPr lang="en-US" sz="2800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88532"/>
            <a:ext cx="9144000" cy="3788268"/>
          </a:xfrm>
        </p:spPr>
        <p:txBody>
          <a:bodyPr/>
          <a:lstStyle/>
          <a:p>
            <a:r>
              <a:rPr lang="en-US" sz="2000" b="0" dirty="0"/>
              <a:t>Do you support that </a:t>
            </a:r>
          </a:p>
          <a:p>
            <a:pPr lvl="1"/>
            <a:r>
              <a:rPr lang="en-US" dirty="0"/>
              <a:t>In a coordinated OFDMA, both DL OFDMA and its UL OFDMA acknowledgement are allowed.</a:t>
            </a:r>
            <a:endParaRPr lang="en-US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78E4D-3476-4EA0-9821-DE5A7EE75E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11/06/2019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0A047-8730-44CF-91CE-196819845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7D2AA-27BF-4E6B-AA39-9605343E9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7392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466</Words>
  <Application>Microsoft Office PowerPoint</Application>
  <PresentationFormat>On-screen Show (4:3)</PresentationFormat>
  <Paragraphs>91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Garamond</vt:lpstr>
      <vt:lpstr>Times New Roman</vt:lpstr>
      <vt:lpstr>Wingdings</vt:lpstr>
      <vt:lpstr>802-11-Submission</vt:lpstr>
      <vt:lpstr>Coordinated OFDMA</vt:lpstr>
      <vt:lpstr>AP Coordinated OFDMA </vt:lpstr>
      <vt:lpstr>Coordinator AP and Coordinated AP </vt:lpstr>
      <vt:lpstr>Coordinated OFDMA Announcement/Enabling</vt:lpstr>
      <vt:lpstr>Straw Poll 1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2021</cp:revision>
  <cp:lastPrinted>1998-02-10T13:28:06Z</cp:lastPrinted>
  <dcterms:created xsi:type="dcterms:W3CDTF">2007-05-21T21:00:37Z</dcterms:created>
  <dcterms:modified xsi:type="dcterms:W3CDTF">2020-01-14T18:14:13Z</dcterms:modified>
  <cp:category>Submission</cp:category>
</cp:coreProperties>
</file>