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412" r:id="rId3"/>
    <p:sldId id="441" r:id="rId4"/>
    <p:sldId id="423" r:id="rId5"/>
    <p:sldId id="417" r:id="rId6"/>
    <p:sldId id="443" r:id="rId7"/>
    <p:sldId id="440" r:id="rId8"/>
    <p:sldId id="439" r:id="rId9"/>
    <p:sldId id="426" r:id="rId10"/>
    <p:sldId id="444" r:id="rId11"/>
    <p:sldId id="427" r:id="rId12"/>
    <p:sldId id="445" r:id="rId13"/>
    <p:sldId id="446" r:id="rId14"/>
    <p:sldId id="447" r:id="rId15"/>
    <p:sldId id="448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86393" autoAdjust="0"/>
  </p:normalViewPr>
  <p:slideViewPr>
    <p:cSldViewPr>
      <p:cViewPr>
        <p:scale>
          <a:sx n="80" d="100"/>
          <a:sy n="80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1908r2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Multi-RU Support  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2020-01-13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90772"/>
              </p:ext>
            </p:extLst>
          </p:nvPr>
        </p:nvGraphicFramePr>
        <p:xfrm>
          <a:off x="685800" y="282468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Sundar Vanka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sundar.vanka@broadcom.com</a:t>
                      </a:r>
                      <a:endParaRPr lang="en-US" sz="120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Proposed a conditional mandatory list of supported large RU combinations for BW up to </a:t>
            </a:r>
            <a:r>
              <a:rPr lang="en-US" sz="1800" b="0" dirty="0" err="1" smtClean="0"/>
              <a:t>320MHz</a:t>
            </a:r>
            <a:endParaRPr lang="en-US" sz="1800" b="0" dirty="0"/>
          </a:p>
          <a:p>
            <a:endParaRPr lang="en-US" sz="1600" b="0" dirty="0" smtClean="0"/>
          </a:p>
          <a:p>
            <a:r>
              <a:rPr lang="en-US" sz="1800" b="0" dirty="0" smtClean="0"/>
              <a:t>Proposed a list for small RU combinations within </a:t>
            </a:r>
            <a:r>
              <a:rPr lang="en-US" sz="1800" b="0" dirty="0" err="1" smtClean="0"/>
              <a:t>20MHz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Proposed not to mix small and large RU 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conditional </a:t>
            </a:r>
            <a:r>
              <a:rPr lang="en-US" sz="1800" b="0" dirty="0" smtClean="0"/>
              <a:t>mandatory (conditional on supporting puncturing) large </a:t>
            </a:r>
            <a:r>
              <a:rPr lang="en-US" sz="1800" b="0" dirty="0" smtClean="0"/>
              <a:t>RU 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below: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</a:t>
            </a:r>
            <a:r>
              <a:rPr lang="en-US" sz="1600" dirty="0"/>
              <a:t>one </a:t>
            </a:r>
            <a:r>
              <a:rPr lang="en-US" sz="1600" dirty="0" err="1"/>
              <a:t>20MHz</a:t>
            </a:r>
            <a:r>
              <a:rPr lang="en-US" sz="1600" dirty="0"/>
              <a:t> anywhere in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  <a:endParaRPr lang="en-US" sz="1400" dirty="0"/>
          </a:p>
          <a:p>
            <a:r>
              <a:rPr lang="en-US" sz="1800" b="0" dirty="0"/>
              <a:t>For 242+242 we only </a:t>
            </a:r>
            <a:r>
              <a:rPr lang="en-US" sz="1800" b="0" dirty="0" smtClean="0"/>
              <a:t>support </a:t>
            </a:r>
            <a:r>
              <a:rPr lang="en-US" sz="1800" b="0" dirty="0"/>
              <a:t>the case where both 242 </a:t>
            </a:r>
            <a:r>
              <a:rPr lang="en-US" sz="1800" b="0" dirty="0" err="1"/>
              <a:t>RUs</a:t>
            </a:r>
            <a:r>
              <a:rPr lang="en-US" sz="1800" b="0" dirty="0"/>
              <a:t> are the outer ones in the </a:t>
            </a:r>
            <a:r>
              <a:rPr lang="en-US" sz="1800" b="0" dirty="0" err="1"/>
              <a:t>80MHz</a:t>
            </a:r>
            <a:r>
              <a:rPr lang="en-US" sz="1800" b="0" dirty="0"/>
              <a:t> (a [1001] configuration</a:t>
            </a:r>
            <a:r>
              <a:rPr lang="en-US" sz="1800" b="0" dirty="0" smtClean="0"/>
              <a:t>)</a:t>
            </a:r>
          </a:p>
          <a:p>
            <a:r>
              <a:rPr lang="en-US" sz="1800" b="0" dirty="0" smtClean="0"/>
              <a:t>Note: several tones at the edge may be punctured</a:t>
            </a:r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59110"/>
              </p:ext>
            </p:extLst>
          </p:nvPr>
        </p:nvGraphicFramePr>
        <p:xfrm>
          <a:off x="2884715" y="44958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 smtClean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below?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411743"/>
              </p:ext>
            </p:extLst>
          </p:nvPr>
        </p:nvGraphicFramePr>
        <p:xfrm>
          <a:off x="2286000" y="28194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/>
              <a:t> as described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below?</a:t>
            </a:r>
          </a:p>
          <a:p>
            <a:pPr lvl="1"/>
            <a:r>
              <a:rPr lang="en-US" sz="1600" dirty="0" smtClean="0"/>
              <a:t>CM – conditional mandatory on supporting puncturing</a:t>
            </a:r>
          </a:p>
          <a:p>
            <a:pPr lvl="1"/>
            <a:r>
              <a:rPr lang="en-US" sz="1600" b="0" dirty="0" smtClean="0"/>
              <a:t>O- optional </a:t>
            </a:r>
            <a:endParaRPr lang="en-US" sz="16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279905"/>
              </p:ext>
            </p:extLst>
          </p:nvPr>
        </p:nvGraphicFramePr>
        <p:xfrm>
          <a:off x="2133600" y="3581400"/>
          <a:ext cx="4419601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236"/>
                <a:gridCol w="1406321"/>
                <a:gridCol w="868022"/>
                <a:gridCol w="868022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CM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CM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slide </a:t>
            </a:r>
            <a:r>
              <a:rPr lang="en-US" sz="1800" b="0" dirty="0" smtClean="0"/>
              <a:t>8?</a:t>
            </a:r>
          </a:p>
          <a:p>
            <a:r>
              <a:rPr lang="en-US" sz="1800" b="0" dirty="0" smtClean="0"/>
              <a:t>() means within </a:t>
            </a:r>
            <a:r>
              <a:rPr lang="en-US" sz="1800" b="0" dirty="0" err="1" smtClean="0"/>
              <a:t>80MHz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0112"/>
              </p:ext>
            </p:extLst>
          </p:nvPr>
        </p:nvGraphicFramePr>
        <p:xfrm>
          <a:off x="1828800" y="3887133"/>
          <a:ext cx="3657600" cy="132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5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small RU combinations </a:t>
            </a:r>
            <a:r>
              <a:rPr lang="en-US" sz="1800" b="0" dirty="0" smtClean="0"/>
              <a:t>of 26+52 and 26+106?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In the September meeting the group motioned that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 </a:t>
            </a:r>
            <a:r>
              <a:rPr lang="en-GB" sz="1800" b="0" dirty="0"/>
              <a:t>shall allow more than one </a:t>
            </a:r>
            <a:r>
              <a:rPr lang="en-GB" sz="1800" b="0" dirty="0" smtClean="0"/>
              <a:t>RU </a:t>
            </a:r>
            <a:r>
              <a:rPr lang="en-GB" sz="1800" b="0" dirty="0"/>
              <a:t>to be assigned to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this contribution we propose a set of RU combinations to be supported by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This set of combinations should cover the allowed punctured BW modes supported by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We focus here on BW&lt;=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. </a:t>
            </a:r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</a:t>
            </a:r>
            <a:r>
              <a:rPr lang="en-GB" sz="1800" b="0" dirty="0" err="1" smtClean="0"/>
              <a:t>r1</a:t>
            </a:r>
            <a:r>
              <a:rPr lang="en-GB" sz="1800" b="0" dirty="0" smtClean="0"/>
              <a:t> we add one more RU combination for non-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 (slide 7)</a:t>
            </a:r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Considerations and Goals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We divide RU sizes into small {26,52,106} and large {242,484,996} and propose that no mixing of small and large </a:t>
            </a:r>
            <a:r>
              <a:rPr lang="en-US" sz="1800" b="0" dirty="0" err="1" smtClean="0">
                <a:cs typeface="Calibri" panose="020F0502020204030204" pitchFamily="34" charset="0"/>
              </a:rPr>
              <a:t>RUs</a:t>
            </a:r>
            <a:r>
              <a:rPr lang="en-US" sz="1800" b="0" dirty="0" smtClean="0">
                <a:cs typeface="Calibri" panose="020F0502020204030204" pitchFamily="34" charset="0"/>
              </a:rPr>
              <a:t> is supported as each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can either be assigned to one large user or be split among small users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(SU or MU-</a:t>
            </a:r>
            <a:r>
              <a:rPr lang="en-US" sz="1800" b="0" dirty="0" err="1" smtClean="0">
                <a:cs typeface="Calibri" panose="020F0502020204030204" pitchFamily="34" charset="0"/>
              </a:rPr>
              <a:t>MIMO</a:t>
            </a:r>
            <a:r>
              <a:rPr lang="en-US" sz="1800" b="0" dirty="0" smtClean="0">
                <a:cs typeface="Calibri" panose="020F0502020204030204" pitchFamily="34" charset="0"/>
              </a:rPr>
              <a:t> across the BW) assume a minimum RU resolution of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due to current preamble BW and a desire to keep </a:t>
            </a:r>
            <a:r>
              <a:rPr lang="en-US" sz="1800" b="0" dirty="0" err="1" smtClean="0">
                <a:cs typeface="Calibri" panose="020F0502020204030204" pitchFamily="34" charset="0"/>
              </a:rPr>
              <a:t>CCA</a:t>
            </a:r>
            <a:r>
              <a:rPr lang="en-US" sz="1800" b="0" dirty="0" smtClean="0">
                <a:cs typeface="Calibri" panose="020F0502020204030204" pitchFamily="34" charset="0"/>
              </a:rPr>
              <a:t> on a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resolution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punctured BW modes shall occupy at a minimum 50% of the non-punctured BW 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Support for RU combinations in 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is preferably less than in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modes since the spectrum is now split among multiple STA.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r>
              <a:rPr lang="en-US" sz="1800" b="0" dirty="0" smtClean="0">
                <a:cs typeface="Calibri" panose="020F0502020204030204" pitchFamily="34" charset="0"/>
              </a:rPr>
              <a:t>Minimize </a:t>
            </a:r>
            <a:r>
              <a:rPr lang="en-US" sz="1800" b="0" dirty="0"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cs typeface="Calibri" panose="020F0502020204030204" pitchFamily="34" charset="0"/>
              </a:rPr>
              <a:t>RU combinations </a:t>
            </a:r>
            <a:r>
              <a:rPr lang="en-US" sz="1800" b="0" dirty="0">
                <a:cs typeface="Calibri" panose="020F0502020204030204" pitchFamily="34" charset="0"/>
              </a:rPr>
              <a:t>supported to only those that will be made mandatory (conditional on support for </a:t>
            </a:r>
            <a:r>
              <a:rPr lang="en-US" sz="1800" b="0" dirty="0" smtClean="0">
                <a:cs typeface="Calibri" panose="020F0502020204030204" pitchFamily="34" charset="0"/>
              </a:rPr>
              <a:t>puncturing) </a:t>
            </a:r>
            <a:endParaRPr lang="en-US" sz="1800" b="0" dirty="0">
              <a:cs typeface="Calibri" panose="020F0502020204030204" pitchFamily="34" charset="0"/>
            </a:endParaRPr>
          </a:p>
          <a:p>
            <a:r>
              <a:rPr lang="en-US" sz="1800" b="0" dirty="0" smtClean="0"/>
              <a:t>Puncturing modes should support:</a:t>
            </a:r>
          </a:p>
          <a:p>
            <a:pPr lvl="1"/>
            <a:r>
              <a:rPr lang="en-US" sz="1600" b="0" dirty="0" err="1" smtClean="0"/>
              <a:t>20MHz</a:t>
            </a:r>
            <a:r>
              <a:rPr lang="en-US" sz="1600" b="0" dirty="0" smtClean="0"/>
              <a:t> channels to accommodate Radars in </a:t>
            </a:r>
            <a:r>
              <a:rPr lang="en-US" sz="1600" b="0" dirty="0" err="1" smtClean="0"/>
              <a:t>5GHz</a:t>
            </a:r>
            <a:r>
              <a:rPr lang="en-US" sz="1600" b="0" dirty="0" smtClean="0"/>
              <a:t>,  </a:t>
            </a:r>
            <a:r>
              <a:rPr lang="en-US" sz="1600" b="0" dirty="0" err="1" smtClean="0"/>
              <a:t>10MHz</a:t>
            </a:r>
            <a:r>
              <a:rPr lang="en-US" sz="1600" b="0" dirty="0" smtClean="0"/>
              <a:t> incumbent links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LBT</a:t>
            </a:r>
            <a:r>
              <a:rPr lang="en-US" sz="1600" b="0" dirty="0" smtClean="0"/>
              <a:t> failures on one or more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subbchannels</a:t>
            </a:r>
            <a:endParaRPr lang="en-US" sz="1600" b="0" dirty="0" smtClean="0"/>
          </a:p>
          <a:p>
            <a:pPr lvl="1"/>
            <a:r>
              <a:rPr lang="en-US" sz="1600" b="0" dirty="0" err="1" smtClean="0"/>
              <a:t>40MHz</a:t>
            </a:r>
            <a:r>
              <a:rPr lang="en-US" sz="1600" b="0" dirty="0" smtClean="0"/>
              <a:t> and 60 MHz channels to accommodate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links which are the most common incumbent BW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 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20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097" y="3429000"/>
            <a:ext cx="6679303" cy="30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one </a:t>
            </a:r>
            <a:r>
              <a:rPr lang="en-US" sz="1600" dirty="0" err="1" smtClean="0"/>
              <a:t>20MHz</a:t>
            </a:r>
            <a:r>
              <a:rPr lang="en-US" sz="1600" dirty="0" smtClean="0"/>
              <a:t> anywhere in the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channel</a:t>
            </a:r>
            <a:endParaRPr lang="en-US" sz="1400" b="0" dirty="0" smtClean="0"/>
          </a:p>
          <a:p>
            <a:r>
              <a:rPr lang="en-US" sz="1800" b="0" dirty="0" smtClean="0"/>
              <a:t>For 242+242 we only propose to support the case where both 242 </a:t>
            </a:r>
            <a:r>
              <a:rPr lang="en-US" sz="1800" b="0" dirty="0" err="1" smtClean="0"/>
              <a:t>RUs</a:t>
            </a:r>
            <a:r>
              <a:rPr lang="en-US" sz="1800" b="0" dirty="0" smtClean="0"/>
              <a:t> are the outer ones in the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(a [1001] configuration) since:</a:t>
            </a:r>
          </a:p>
          <a:p>
            <a:pPr lvl="1"/>
            <a:r>
              <a:rPr lang="en-US" sz="1600" dirty="0"/>
              <a:t>Supporting the proposed configuration </a:t>
            </a:r>
            <a:r>
              <a:rPr lang="en-US" sz="1600" dirty="0" smtClean="0"/>
              <a:t>allows </a:t>
            </a:r>
            <a:r>
              <a:rPr lang="en-US" sz="1600" dirty="0"/>
              <a:t>working around one </a:t>
            </a:r>
            <a:r>
              <a:rPr lang="en-US" sz="1600" dirty="0" err="1"/>
              <a:t>30MHz</a:t>
            </a:r>
            <a:r>
              <a:rPr lang="en-US" sz="1600" dirty="0"/>
              <a:t> incumbent link in the middle of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</a:p>
          <a:p>
            <a:pPr lvl="1"/>
            <a:r>
              <a:rPr lang="en-US" sz="1600" b="0" dirty="0" smtClean="0"/>
              <a:t>Supporting a [0110] configuration creates a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not aligned with the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channelization </a:t>
            </a:r>
            <a:r>
              <a:rPr lang="en-US" sz="1600" b="0" dirty="0" smtClean="0">
                <a:sym typeface="Wingdings" panose="05000000000000000000" pitchFamily="2" charset="2"/>
              </a:rPr>
              <a:t> not a good idea</a:t>
            </a:r>
            <a:endParaRPr lang="en-US" sz="1600" b="0" dirty="0" smtClean="0"/>
          </a:p>
          <a:p>
            <a:pPr lvl="1"/>
            <a:r>
              <a:rPr lang="en-US" sz="1600" dirty="0" smtClean="0"/>
              <a:t>Supporting a ‘on-off’ [1010] configuration is difficult with </a:t>
            </a:r>
            <a:r>
              <a:rPr lang="en-US" sz="1600" dirty="0" err="1" smtClean="0"/>
              <a:t>11ax</a:t>
            </a:r>
            <a:r>
              <a:rPr lang="en-US" sz="1600" dirty="0" smtClean="0"/>
              <a:t>  [1212] SIG-B design</a:t>
            </a:r>
            <a:r>
              <a:rPr lang="en-US" sz="1600" b="0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235123"/>
              </p:ext>
            </p:extLst>
          </p:nvPr>
        </p:nvGraphicFramePr>
        <p:xfrm>
          <a:off x="2884715" y="48006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Note that by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we mean a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carrying information to at least two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Compared to the previous slide, no need for 242+242 since that configuration can be split among 2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381838"/>
              </p:ext>
            </p:extLst>
          </p:nvPr>
        </p:nvGraphicFramePr>
        <p:xfrm>
          <a:off x="1371600" y="4251379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0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495800"/>
          </a:xfrm>
        </p:spPr>
        <p:txBody>
          <a:bodyPr/>
          <a:lstStyle/>
          <a:p>
            <a:r>
              <a:rPr lang="en-US" sz="1600" b="0" dirty="0" smtClean="0"/>
              <a:t>Building on the </a:t>
            </a:r>
            <a:r>
              <a:rPr lang="en-US" sz="1600" b="0" dirty="0" err="1" smtClean="0"/>
              <a:t>80MHz</a:t>
            </a:r>
            <a:r>
              <a:rPr lang="en-US" sz="1600" b="0" dirty="0" smtClean="0"/>
              <a:t> design we view the following configurations as important and sufficient:   </a:t>
            </a:r>
          </a:p>
          <a:p>
            <a:r>
              <a:rPr lang="en-US" sz="1600" b="0" dirty="0" err="1" smtClean="0"/>
              <a:t>100MHz</a:t>
            </a:r>
            <a:r>
              <a:rPr lang="en-US" sz="1600" b="0" dirty="0" smtClean="0"/>
              <a:t> covers cases where a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sits on three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subchannels</a:t>
            </a:r>
            <a:endParaRPr lang="en-US" sz="1600" b="0" dirty="0" smtClean="0"/>
          </a:p>
          <a:p>
            <a:r>
              <a:rPr lang="en-US" sz="1600" b="0" dirty="0" err="1" smtClean="0"/>
              <a:t>120MHz</a:t>
            </a:r>
            <a:r>
              <a:rPr lang="en-US" sz="1600" b="0" dirty="0" smtClean="0"/>
              <a:t> cover many cases for two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punctured </a:t>
            </a:r>
            <a:r>
              <a:rPr lang="en-US" sz="1600" b="0" dirty="0" err="1" smtClean="0"/>
              <a:t>subchannels</a:t>
            </a:r>
            <a:r>
              <a:rPr lang="en-US" sz="1600" b="0" dirty="0" smtClean="0"/>
              <a:t> or one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</a:t>
            </a:r>
          </a:p>
          <a:p>
            <a:pPr lvl="1"/>
            <a:r>
              <a:rPr lang="en-US" sz="1600" b="0" dirty="0" smtClean="0"/>
              <a:t>First configuration – </a:t>
            </a:r>
            <a:r>
              <a:rPr lang="en-US" sz="1600" dirty="0" err="1" smtClean="0"/>
              <a:t>30MHz</a:t>
            </a:r>
            <a:r>
              <a:rPr lang="en-US" sz="1600" b="0" dirty="0" smtClean="0"/>
              <a:t> incumbent occupies part of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on one side of one </a:t>
            </a:r>
            <a:r>
              <a:rPr lang="en-US" sz="1600" b="0" dirty="0" err="1" smtClean="0"/>
              <a:t>80MHz</a:t>
            </a:r>
            <a:endParaRPr lang="en-US" sz="1600" b="0" dirty="0" smtClean="0"/>
          </a:p>
          <a:p>
            <a:pPr lvl="1"/>
            <a:r>
              <a:rPr lang="en-US" sz="1600" dirty="0" smtClean="0"/>
              <a:t>Second </a:t>
            </a:r>
            <a:r>
              <a:rPr lang="en-US" sz="1600" dirty="0"/>
              <a:t>configuration 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part </a:t>
            </a:r>
            <a:r>
              <a:rPr lang="en-US" sz="1600" dirty="0"/>
              <a:t>of </a:t>
            </a:r>
            <a:r>
              <a:rPr lang="en-US" sz="1600" dirty="0" err="1" smtClean="0"/>
              <a:t>40MHz</a:t>
            </a:r>
            <a:r>
              <a:rPr lang="en-US" sz="1600" dirty="0" smtClean="0"/>
              <a:t> in the middle of one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 (242+242 is limited as described for </a:t>
            </a:r>
            <a:r>
              <a:rPr lang="en-US" sz="1600" dirty="0" err="1" smtClean="0"/>
              <a:t>80MHz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smtClean="0"/>
              <a:t>Third configuration </a:t>
            </a:r>
            <a:r>
              <a:rPr lang="en-US" sz="1600" dirty="0"/>
              <a:t>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the middle of </a:t>
            </a:r>
            <a:r>
              <a:rPr lang="en-US" sz="1600" dirty="0" err="1" smtClean="0"/>
              <a:t>160MHz</a:t>
            </a:r>
            <a:r>
              <a:rPr lang="en-US" sz="1600" dirty="0" smtClean="0"/>
              <a:t> (with 484+242 used as contiguous </a:t>
            </a:r>
            <a:r>
              <a:rPr lang="en-US" sz="1600" dirty="0" err="1" smtClean="0"/>
              <a:t>60MHz</a:t>
            </a:r>
            <a:r>
              <a:rPr lang="en-US" sz="1600" dirty="0" smtClean="0"/>
              <a:t> on the outer sides). Many other cases of two punctured </a:t>
            </a:r>
            <a:r>
              <a:rPr lang="en-US" sz="1600" dirty="0" err="1" smtClean="0"/>
              <a:t>20MHz</a:t>
            </a:r>
            <a:r>
              <a:rPr lang="en-US" sz="1600" dirty="0" smtClean="0"/>
              <a:t>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are supported with all other configurations of 484+242</a:t>
            </a:r>
          </a:p>
          <a:p>
            <a:r>
              <a:rPr lang="en-US" sz="1600" b="0" dirty="0" err="1" smtClean="0"/>
              <a:t>140MHz</a:t>
            </a:r>
            <a:r>
              <a:rPr lang="en-US" sz="1600" b="0" dirty="0" smtClean="0"/>
              <a:t> represents a likely case where just one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punctured</a:t>
            </a:r>
            <a:endParaRPr lang="en-US" sz="1600" b="0" dirty="0"/>
          </a:p>
          <a:p>
            <a:pPr lvl="1"/>
            <a:endParaRPr lang="en-US" sz="14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86129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86129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213290"/>
              </p:ext>
            </p:extLst>
          </p:nvPr>
        </p:nvGraphicFramePr>
        <p:xfrm>
          <a:off x="2286000" y="4460367"/>
          <a:ext cx="441960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398"/>
                <a:gridCol w="1750032"/>
                <a:gridCol w="1080170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100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9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Note </a:t>
            </a:r>
            <a:r>
              <a:rPr lang="en-US" sz="1800" b="0" dirty="0" smtClean="0"/>
              <a:t>again that </a:t>
            </a:r>
            <a:r>
              <a:rPr lang="en-US" sz="1800" b="0" dirty="0"/>
              <a:t>by </a:t>
            </a:r>
            <a:r>
              <a:rPr lang="en-US" sz="1800" b="0" dirty="0" err="1"/>
              <a:t>OFDMA</a:t>
            </a:r>
            <a:r>
              <a:rPr lang="en-US" sz="1800" b="0" dirty="0"/>
              <a:t> we mean a </a:t>
            </a:r>
            <a:r>
              <a:rPr lang="en-US" sz="1800" b="0" dirty="0" err="1"/>
              <a:t>PPDU</a:t>
            </a:r>
            <a:r>
              <a:rPr lang="en-US" sz="1800" b="0" dirty="0"/>
              <a:t> carrying information to at least two </a:t>
            </a:r>
            <a:r>
              <a:rPr lang="en-US" sz="1800" b="0" dirty="0" err="1"/>
              <a:t>STA</a:t>
            </a:r>
            <a:r>
              <a:rPr lang="en-US" sz="1800" b="0" dirty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40 MHz and 80 MHz can already be achieved with one RU </a:t>
            </a:r>
            <a:r>
              <a:rPr lang="en-US" sz="1800" b="0" dirty="0" smtClean="0">
                <a:sym typeface="Wingdings" panose="05000000000000000000" pitchFamily="2" charset="2"/>
              </a:rPr>
              <a:t> focus on adding support for the other aggregate BW values</a:t>
            </a:r>
            <a:r>
              <a:rPr lang="en-US" sz="1800" b="0" dirty="0" smtClean="0"/>
              <a:t> between 20 and 120</a:t>
            </a:r>
          </a:p>
          <a:p>
            <a:r>
              <a:rPr lang="en-US" sz="1800" b="0" dirty="0" smtClean="0"/>
              <a:t>(484+242) = means combination allowed only within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470998"/>
              </p:ext>
            </p:extLst>
          </p:nvPr>
        </p:nvGraphicFramePr>
        <p:xfrm>
          <a:off x="1828800" y="3887133"/>
          <a:ext cx="3657600" cy="132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0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Small RU {26,52,106}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r>
              <a:rPr lang="en-US" sz="1800" b="0" dirty="0" smtClean="0"/>
              <a:t>Prefer to only add support for contiguous 26+52 and 26+106 within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.  </a:t>
            </a:r>
          </a:p>
          <a:p>
            <a:r>
              <a:rPr lang="en-US" sz="1800" b="0" dirty="0" smtClean="0"/>
              <a:t>These modes enable better usage of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by allowing 2 users to share it even if an edge </a:t>
            </a:r>
            <a:r>
              <a:rPr lang="en-US" sz="1800" b="0" dirty="0" err="1" smtClean="0"/>
              <a:t>26RU</a:t>
            </a:r>
            <a:r>
              <a:rPr lang="en-US" sz="1800" b="0" dirty="0" smtClean="0"/>
              <a:t> is punctured out </a:t>
            </a:r>
          </a:p>
          <a:p>
            <a:pPr lvl="1"/>
            <a:r>
              <a:rPr lang="en-US" sz="1600" dirty="0" smtClean="0"/>
              <a:t>For full </a:t>
            </a:r>
            <a:r>
              <a:rPr lang="en-US" sz="1600" dirty="0" err="1" smtClean="0"/>
              <a:t>20MHz</a:t>
            </a:r>
            <a:r>
              <a:rPr lang="en-US" sz="1600" dirty="0" smtClean="0"/>
              <a:t> use 106+26 for one user and 106 for another </a:t>
            </a:r>
            <a:r>
              <a:rPr lang="en-US" sz="1600" dirty="0" smtClean="0">
                <a:sym typeface="Wingdings" panose="05000000000000000000" pitchFamily="2" charset="2"/>
              </a:rPr>
              <a:t> efficient support for 8 users in </a:t>
            </a:r>
            <a:r>
              <a:rPr lang="en-US" sz="1600" dirty="0" err="1" smtClean="0">
                <a:sym typeface="Wingdings" panose="05000000000000000000" pitchFamily="2" charset="2"/>
              </a:rPr>
              <a:t>80MHz</a:t>
            </a:r>
            <a:r>
              <a:rPr lang="en-US" sz="1600" dirty="0" smtClean="0">
                <a:sym typeface="Wingdings" panose="05000000000000000000" pitchFamily="2" charset="2"/>
              </a:rPr>
              <a:t> or 16 users in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endParaRPr lang="en-US" sz="1600" dirty="0" smtClean="0"/>
          </a:p>
          <a:p>
            <a:pPr lvl="1"/>
            <a:r>
              <a:rPr lang="en-US" sz="1600" b="0" dirty="0" smtClean="0"/>
              <a:t>For punctured edge </a:t>
            </a:r>
            <a:r>
              <a:rPr lang="en-US" sz="1600" b="0" dirty="0" err="1" smtClean="0"/>
              <a:t>26RU</a:t>
            </a:r>
            <a:r>
              <a:rPr lang="en-US" sz="1600" b="0" dirty="0" smtClean="0"/>
              <a:t> (if that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split among small users) use 106+26 for one user and 52+26 for another  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We don’t see the need to support non-contiguous small RU combinations since typical 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configurations of AP and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already provide sufficient diversity and </a:t>
            </a:r>
            <a:r>
              <a:rPr lang="en-US" sz="1800" b="0" dirty="0" err="1" smtClean="0"/>
              <a:t>CQI</a:t>
            </a:r>
            <a:r>
              <a:rPr lang="en-US" sz="1800" b="0" dirty="0" smtClean="0"/>
              <a:t> feedback may be used to choose good locations for small RU.</a:t>
            </a:r>
          </a:p>
          <a:p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335909</TotalTime>
  <Words>1260</Words>
  <Application>Microsoft Office PowerPoint</Application>
  <PresentationFormat>On-screen Show (4:3)</PresentationFormat>
  <Paragraphs>304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Multi-RU Support  </vt:lpstr>
      <vt:lpstr>Abstract</vt:lpstr>
      <vt:lpstr>Design Considerations and Goals </vt:lpstr>
      <vt:lpstr>Cont. </vt:lpstr>
      <vt:lpstr>Large RU combinations in non-OFDMA for BW&lt;80MHz  </vt:lpstr>
      <vt:lpstr>Large RU combinations in OFDMA for BW&lt;=80MHz  </vt:lpstr>
      <vt:lpstr>Large RU combinations in non-OFDMA for 80MHz&lt;BW&lt;160MHz </vt:lpstr>
      <vt:lpstr>Large RU combinations in OFDMA for 80MHz&lt;BW&lt;=160MHz </vt:lpstr>
      <vt:lpstr>Small RU {26,52,106} Combinations in OFDMA </vt:lpstr>
      <vt:lpstr>Summary</vt:lpstr>
      <vt:lpstr>Straw Poll 1</vt:lpstr>
      <vt:lpstr>Straw Poll 2</vt:lpstr>
      <vt:lpstr>Straw Poll 3</vt:lpstr>
      <vt:lpstr>Straw Poll 4</vt:lpstr>
      <vt:lpstr>Straw Poll 5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1532</cp:revision>
  <cp:lastPrinted>1998-02-10T13:28:06Z</cp:lastPrinted>
  <dcterms:created xsi:type="dcterms:W3CDTF">2007-05-21T21:00:37Z</dcterms:created>
  <dcterms:modified xsi:type="dcterms:W3CDTF">2020-01-14T02:47:18Z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