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292" r:id="rId3"/>
    <p:sldId id="337" r:id="rId4"/>
    <p:sldId id="338" r:id="rId5"/>
    <p:sldId id="322" r:id="rId6"/>
    <p:sldId id="339" r:id="rId7"/>
    <p:sldId id="296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3" autoAdjust="0"/>
    <p:restoredTop sz="99548" autoAdjust="0"/>
  </p:normalViewPr>
  <p:slideViewPr>
    <p:cSldViewPr>
      <p:cViewPr varScale="1">
        <p:scale>
          <a:sx n="79" d="100"/>
          <a:sy n="79" d="100"/>
        </p:scale>
        <p:origin x="1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5" y="6475413"/>
            <a:ext cx="16484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Wook Bong Lee,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802.11-19/1877r1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16 Spatial Stream Support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2020-01-14</a:t>
            </a:r>
            <a:endParaRPr lang="en-US" sz="2000" b="0" dirty="0" smtClean="0"/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0221349"/>
              </p:ext>
            </p:extLst>
          </p:nvPr>
        </p:nvGraphicFramePr>
        <p:xfrm>
          <a:off x="522288" y="2751138"/>
          <a:ext cx="8081962" cy="375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Document" r:id="rId5" imgW="9526421" imgH="4420072" progId="Word.Document.8">
                  <p:embed/>
                </p:oleObj>
              </mc:Choice>
              <mc:Fallback>
                <p:oleObj name="Document" r:id="rId5" imgW="9526421" imgH="4420072" progId="Word.Document.8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1138"/>
                        <a:ext cx="8081962" cy="37544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</a:t>
            </a:r>
            <a:r>
              <a:rPr lang="en-GB" dirty="0" smtClean="0"/>
              <a:t>this contribution, </a:t>
            </a:r>
            <a:r>
              <a:rPr lang="en-GB" dirty="0"/>
              <a:t>we showed the benefit of supporting </a:t>
            </a:r>
            <a:r>
              <a:rPr lang="en-GB" dirty="0" smtClean="0"/>
              <a:t>16 streams for MU-MIMO and SU-MIMO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380590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MU-MIMO 16 </a:t>
            </a:r>
            <a:r>
              <a:rPr lang="en-US" altLang="zh-CN" dirty="0"/>
              <a:t>Spatial </a:t>
            </a:r>
            <a:r>
              <a:rPr lang="en-US" altLang="zh-CN" dirty="0" smtClean="0"/>
              <a:t>Stream Support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4267200" cy="4114800"/>
          </a:xfrm>
        </p:spPr>
        <p:txBody>
          <a:bodyPr>
            <a:normAutofit/>
          </a:bodyPr>
          <a:lstStyle/>
          <a:p>
            <a:r>
              <a:rPr lang="en-GB" sz="2000" dirty="0" smtClean="0"/>
              <a:t>MU-MIMO</a:t>
            </a:r>
          </a:p>
          <a:p>
            <a:pPr lvl="1"/>
            <a:r>
              <a:rPr lang="en-US" sz="1800" dirty="0"/>
              <a:t>16 antenna AP vs 8 antenna AP</a:t>
            </a:r>
          </a:p>
          <a:p>
            <a:pPr lvl="1"/>
            <a:r>
              <a:rPr lang="en-US" sz="1800" dirty="0"/>
              <a:t>10 STAs each STA has 2 antenna</a:t>
            </a:r>
          </a:p>
          <a:p>
            <a:pPr lvl="1"/>
            <a:r>
              <a:rPr lang="en-US" sz="1800" dirty="0"/>
              <a:t>16 antennas AP almost double </a:t>
            </a:r>
            <a:r>
              <a:rPr lang="en-US" sz="1800" dirty="0" smtClean="0"/>
              <a:t>the     </a:t>
            </a:r>
            <a:r>
              <a:rPr lang="en-US" sz="1800" dirty="0"/>
              <a:t>throughput of 8 antenna </a:t>
            </a:r>
            <a:r>
              <a:rPr lang="en-US" sz="1800" dirty="0" smtClean="0"/>
              <a:t>AP</a:t>
            </a:r>
            <a:endParaRPr lang="en-GB" sz="2000" dirty="0"/>
          </a:p>
          <a:p>
            <a:r>
              <a:rPr lang="en-GB" sz="2000" dirty="0" smtClean="0"/>
              <a:t>16ss support is a promising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feature to significantly increase </a:t>
            </a:r>
          </a:p>
          <a:p>
            <a:pPr marL="0" indent="0">
              <a:buNone/>
            </a:pPr>
            <a:r>
              <a:rPr lang="en-GB" sz="2000" dirty="0"/>
              <a:t> </a:t>
            </a:r>
            <a:r>
              <a:rPr lang="en-GB" sz="2000" dirty="0" smtClean="0"/>
              <a:t>    peak throughput</a:t>
            </a:r>
          </a:p>
          <a:p>
            <a:r>
              <a:rPr lang="en-GB" sz="2000" dirty="0" smtClean="0"/>
              <a:t>Sounding feedback overhead is      the challenging problem. But there is an effective way to reduce overhead [2-3, and more]</a:t>
            </a:r>
            <a:endParaRPr lang="en-GB" sz="2000" dirty="0"/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4049" y="2286000"/>
            <a:ext cx="4614751" cy="3465000"/>
          </a:xfrm>
          <a:prstGeom prst="rect">
            <a:avLst/>
          </a:prstGeom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2019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848600" y="5867400"/>
            <a:ext cx="121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Results from [1]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SU-MIMO </a:t>
            </a:r>
            <a:r>
              <a:rPr lang="en-US" altLang="zh-CN" dirty="0"/>
              <a:t>16 Spatial Stream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146018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SU-MIMO</a:t>
            </a:r>
          </a:p>
          <a:p>
            <a:pPr lvl="1"/>
            <a:r>
              <a:rPr lang="en-US" dirty="0"/>
              <a:t>Maximum 8 vs 16 spatial streams</a:t>
            </a:r>
          </a:p>
          <a:p>
            <a:pPr lvl="1"/>
            <a:r>
              <a:rPr lang="en-US" dirty="0" smtClean="0"/>
              <a:t>Assume 16 antennas at both transmitter and receiver</a:t>
            </a:r>
          </a:p>
          <a:p>
            <a:pPr lvl="1"/>
            <a:r>
              <a:rPr lang="en-US" dirty="0" smtClean="0"/>
              <a:t>There is clear performance benefit of supporting 16 spatial streams</a:t>
            </a:r>
          </a:p>
          <a:p>
            <a:r>
              <a:rPr lang="en-US" dirty="0" smtClean="0"/>
              <a:t>As shown in [3], performance impact of increased feedback overhead is not critical in SU-MIMO case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November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  <p:sp>
        <p:nvSpPr>
          <p:cNvPr id="9" name="TextBox 8"/>
          <p:cNvSpPr txBox="1"/>
          <p:nvPr/>
        </p:nvSpPr>
        <p:spPr>
          <a:xfrm>
            <a:off x="6630228" y="2302127"/>
            <a:ext cx="1236377" cy="20197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sz="7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-11612" y="3425413"/>
            <a:ext cx="4572000" cy="3432587"/>
            <a:chOff x="-11612" y="2708920"/>
            <a:chExt cx="4572000" cy="3432587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11612" y="2708920"/>
              <a:ext cx="4572000" cy="3432587"/>
            </a:xfrm>
            <a:prstGeom prst="rect">
              <a:avLst/>
            </a:prstGeom>
            <a:solidFill>
              <a:schemeClr val="bg1"/>
            </a:solidFill>
          </p:spPr>
        </p:pic>
        <p:sp>
          <p:nvSpPr>
            <p:cNvPr id="13" name="TextBox 12"/>
            <p:cNvSpPr txBox="1"/>
            <p:nvPr/>
          </p:nvSpPr>
          <p:spPr>
            <a:xfrm>
              <a:off x="1763688" y="2724889"/>
              <a:ext cx="122413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sz="700" dirty="0"/>
            </a:p>
          </p:txBody>
        </p:sp>
      </p:grpSp>
      <p:pic>
        <p:nvPicPr>
          <p:cNvPr id="15" name="Pictur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3733800"/>
            <a:ext cx="4578493" cy="274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582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that 11be defines a maximum of 16 spatial streams for SU-MIMO?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962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Do you support maximum 16 spatial streams for MU-MIMO in 11be?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Wook Bong Lee,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252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[1] </a:t>
            </a:r>
            <a:r>
              <a:rPr lang="en-US" dirty="0"/>
              <a:t>11-18/1575r0, “Further study on potential </a:t>
            </a:r>
            <a:r>
              <a:rPr lang="en-US" dirty="0" smtClean="0"/>
              <a:t>features”</a:t>
            </a:r>
          </a:p>
          <a:p>
            <a:pPr marL="0" indent="0">
              <a:buNone/>
            </a:pPr>
            <a:r>
              <a:rPr lang="en-US" dirty="0" smtClean="0"/>
              <a:t>[2] </a:t>
            </a:r>
            <a:r>
              <a:rPr lang="en-US" dirty="0"/>
              <a:t>11-19/1018r1, “Feedback Overhead Reduction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[3] 11-19/1495r0, “</a:t>
            </a:r>
            <a:r>
              <a:rPr lang="en-US" dirty="0"/>
              <a:t>Further Discussion on </a:t>
            </a:r>
            <a:r>
              <a:rPr lang="en-US" dirty="0" smtClean="0"/>
              <a:t>Feedback </a:t>
            </a:r>
            <a:r>
              <a:rPr lang="en-US" dirty="0"/>
              <a:t>Overhead </a:t>
            </a:r>
            <a:r>
              <a:rPr lang="en-US" dirty="0" smtClean="0"/>
              <a:t>Reduction”</a:t>
            </a:r>
          </a:p>
          <a:p>
            <a:pPr marL="0" indent="0">
              <a:buNone/>
            </a:pPr>
            <a:r>
              <a:rPr lang="en-US" dirty="0" smtClean="0"/>
              <a:t>[4] 11-19/0719r1, “</a:t>
            </a:r>
            <a:r>
              <a:rPr lang="en-US" dirty="0" err="1" smtClean="0"/>
              <a:t>TGbe</a:t>
            </a:r>
            <a:r>
              <a:rPr lang="en-US" dirty="0" smtClean="0"/>
              <a:t> channel model document”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November 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Wook Bong Lee, Samsung</a:t>
            </a:r>
          </a:p>
        </p:txBody>
      </p:sp>
    </p:spTree>
    <p:extLst>
      <p:ext uri="{BB962C8B-B14F-4D97-AF65-F5344CB8AC3E}">
        <p14:creationId xmlns:p14="http://schemas.microsoft.com/office/powerpoint/2010/main" val="90126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124327</TotalTime>
  <Words>297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802-11-Submission</vt:lpstr>
      <vt:lpstr>Document</vt:lpstr>
      <vt:lpstr>16 Spatial Stream Support</vt:lpstr>
      <vt:lpstr>Introduction</vt:lpstr>
      <vt:lpstr>MU-MIMO 16 Spatial Stream Support</vt:lpstr>
      <vt:lpstr>SU-MIMO 16 Spatial Stream Support</vt:lpstr>
      <vt:lpstr>Straw Poll #1</vt:lpstr>
      <vt:lpstr>Straw Poll #2</vt:lpstr>
      <vt:lpstr>Reference</vt:lpstr>
    </vt:vector>
  </TitlesOfParts>
  <Company>AT&amp;T Labs Research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Wook Bong Lee</cp:lastModifiedBy>
  <cp:revision>2012</cp:revision>
  <cp:lastPrinted>1998-02-10T13:28:06Z</cp:lastPrinted>
  <dcterms:created xsi:type="dcterms:W3CDTF">2007-05-21T21:00:37Z</dcterms:created>
  <dcterms:modified xsi:type="dcterms:W3CDTF">2020-01-14T19:55:54Z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