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2" r:id="rId3"/>
    <p:sldId id="337" r:id="rId4"/>
    <p:sldId id="338" r:id="rId5"/>
    <p:sldId id="322" r:id="rId6"/>
    <p:sldId id="339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79" d="100"/>
          <a:sy n="79" d="100"/>
        </p:scale>
        <p:origin x="1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802.11-19/1877r1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16 Spatial Stream Support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2020-01-14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221349"/>
              </p:ext>
            </p:extLst>
          </p:nvPr>
        </p:nvGraphicFramePr>
        <p:xfrm>
          <a:off x="522288" y="2751138"/>
          <a:ext cx="8081962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Document" r:id="rId5" imgW="9526421" imgH="4420072" progId="Word.Document.8">
                  <p:embed/>
                </p:oleObj>
              </mc:Choice>
              <mc:Fallback>
                <p:oleObj name="Document" r:id="rId5" imgW="9526421" imgH="4420072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1138"/>
                        <a:ext cx="8081962" cy="3754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</a:t>
            </a:r>
            <a:r>
              <a:rPr lang="en-GB" dirty="0" smtClean="0"/>
              <a:t>this contribution, </a:t>
            </a:r>
            <a:r>
              <a:rPr lang="en-GB" dirty="0"/>
              <a:t>we showed the benefit of supporting </a:t>
            </a:r>
            <a:r>
              <a:rPr lang="en-GB" dirty="0" smtClean="0"/>
              <a:t>16 streams for MU-MIMO and SU-MIMO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MU-MIMO 16 </a:t>
            </a:r>
            <a:r>
              <a:rPr lang="en-US" altLang="zh-CN" dirty="0"/>
              <a:t>Spatial </a:t>
            </a:r>
            <a:r>
              <a:rPr lang="en-US" altLang="zh-CN" dirty="0" smtClean="0"/>
              <a:t>Stream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267200" cy="41148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MU-MIMO</a:t>
            </a:r>
          </a:p>
          <a:p>
            <a:pPr lvl="1"/>
            <a:r>
              <a:rPr lang="en-US" sz="1800" dirty="0"/>
              <a:t>16 antenna AP vs 8 antenna AP</a:t>
            </a:r>
          </a:p>
          <a:p>
            <a:pPr lvl="1"/>
            <a:r>
              <a:rPr lang="en-US" sz="1800" dirty="0"/>
              <a:t>10 STAs each STA has 2 antenna</a:t>
            </a:r>
          </a:p>
          <a:p>
            <a:pPr lvl="1"/>
            <a:r>
              <a:rPr lang="en-US" sz="1800" dirty="0"/>
              <a:t>16 antennas AP almost double </a:t>
            </a:r>
            <a:r>
              <a:rPr lang="en-US" sz="1800" dirty="0" smtClean="0"/>
              <a:t>the     </a:t>
            </a:r>
            <a:r>
              <a:rPr lang="en-US" sz="1800" dirty="0"/>
              <a:t>throughput of 8 antenna </a:t>
            </a:r>
            <a:r>
              <a:rPr lang="en-US" sz="1800" dirty="0" smtClean="0"/>
              <a:t>AP</a:t>
            </a:r>
            <a:endParaRPr lang="en-GB" sz="2000" dirty="0"/>
          </a:p>
          <a:p>
            <a:r>
              <a:rPr lang="en-GB" sz="2000" dirty="0" smtClean="0"/>
              <a:t>16ss support is a promising 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smtClean="0"/>
              <a:t>    feature to significantly increase 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smtClean="0"/>
              <a:t>    peak throughput</a:t>
            </a:r>
          </a:p>
          <a:p>
            <a:r>
              <a:rPr lang="en-GB" sz="2000" dirty="0" smtClean="0"/>
              <a:t>Sounding feedback overhead is      the challenging problem. But there is an effective way to reduce overhead [2-3, and more]</a:t>
            </a:r>
            <a:endParaRPr lang="en-GB" sz="2000" dirty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049" y="2286000"/>
            <a:ext cx="4614751" cy="3465000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48600" y="5867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Results from [1]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87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SU-MIMO </a:t>
            </a:r>
            <a:r>
              <a:rPr lang="en-US" altLang="zh-CN" dirty="0"/>
              <a:t>16 Spatial Stream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46018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SU-MIMO</a:t>
            </a:r>
          </a:p>
          <a:p>
            <a:pPr lvl="1"/>
            <a:r>
              <a:rPr lang="en-US" dirty="0"/>
              <a:t>Maximum 8 vs 16 spatial streams</a:t>
            </a:r>
          </a:p>
          <a:p>
            <a:pPr lvl="1"/>
            <a:r>
              <a:rPr lang="en-US" dirty="0" smtClean="0"/>
              <a:t>Assume 16 antennas at both transmitter and receiver</a:t>
            </a:r>
          </a:p>
          <a:p>
            <a:pPr lvl="1"/>
            <a:r>
              <a:rPr lang="en-US" dirty="0" smtClean="0"/>
              <a:t>There is clear performance benefit of supporting 16 spatial streams</a:t>
            </a:r>
          </a:p>
          <a:p>
            <a:r>
              <a:rPr lang="en-US" dirty="0" smtClean="0"/>
              <a:t>As shown in [3], performance impact of increased feedback overhead is not critical in SU-MIMO case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6630228" y="2302127"/>
            <a:ext cx="1236377" cy="2019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7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-11612" y="3425413"/>
            <a:ext cx="4572000" cy="3432587"/>
            <a:chOff x="-11612" y="2708920"/>
            <a:chExt cx="4572000" cy="3432587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1612" y="2708920"/>
              <a:ext cx="4572000" cy="343258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3" name="TextBox 12"/>
            <p:cNvSpPr txBox="1"/>
            <p:nvPr/>
          </p:nvSpPr>
          <p:spPr>
            <a:xfrm>
              <a:off x="1763688" y="2724889"/>
              <a:ext cx="1224136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700" dirty="0"/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733800"/>
            <a:ext cx="4578493" cy="27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58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11be defines a maximum of 16 spatial streams for SU-MIMO?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9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support maximum 16 spatial streams for MU-MIMO in 11be?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25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11-18/1575r0, “Further study on potential </a:t>
            </a:r>
            <a:r>
              <a:rPr lang="en-US" dirty="0" smtClean="0"/>
              <a:t>features”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11-19/1018r1, “Feedback Overhead Reduction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[3] 11-19/1495r0, “</a:t>
            </a:r>
            <a:r>
              <a:rPr lang="en-US" dirty="0"/>
              <a:t>Further Discussion on </a:t>
            </a:r>
            <a:r>
              <a:rPr lang="en-US" dirty="0" smtClean="0"/>
              <a:t>Feedback </a:t>
            </a:r>
            <a:r>
              <a:rPr lang="en-US" dirty="0"/>
              <a:t>Overhead </a:t>
            </a:r>
            <a:r>
              <a:rPr lang="en-US" dirty="0" smtClean="0"/>
              <a:t>Reduction”</a:t>
            </a:r>
          </a:p>
          <a:p>
            <a:pPr marL="0" indent="0">
              <a:buNone/>
            </a:pPr>
            <a:r>
              <a:rPr lang="en-US" dirty="0" smtClean="0"/>
              <a:t>[4] 11-19/0719r1, “</a:t>
            </a:r>
            <a:r>
              <a:rPr lang="en-US" dirty="0" err="1" smtClean="0"/>
              <a:t>TGbe</a:t>
            </a:r>
            <a:r>
              <a:rPr lang="en-US" dirty="0" smtClean="0"/>
              <a:t> channel model document”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124327</TotalTime>
  <Words>297</Words>
  <Application>Microsoft Office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16 Spatial Stream Support</vt:lpstr>
      <vt:lpstr>Introduction</vt:lpstr>
      <vt:lpstr>MU-MIMO 16 Spatial Stream Support</vt:lpstr>
      <vt:lpstr>SU-MIMO 16 Spatial Stream Support</vt:lpstr>
      <vt:lpstr>Straw Poll #1</vt:lpstr>
      <vt:lpstr>Straw Poll #2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2012</cp:revision>
  <cp:lastPrinted>1998-02-10T13:28:06Z</cp:lastPrinted>
  <dcterms:created xsi:type="dcterms:W3CDTF">2007-05-21T21:00:37Z</dcterms:created>
  <dcterms:modified xsi:type="dcterms:W3CDTF">2020-01-14T19:55:54Z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