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5" r:id="rId4"/>
    <p:sldId id="291" r:id="rId5"/>
    <p:sldId id="297" r:id="rId6"/>
    <p:sldId id="294" r:id="rId7"/>
    <p:sldId id="304" r:id="rId8"/>
    <p:sldId id="305" r:id="rId9"/>
    <p:sldId id="306" r:id="rId10"/>
    <p:sldId id="307" r:id="rId11"/>
    <p:sldId id="264" r:id="rId12"/>
    <p:sldId id="300" r:id="rId13"/>
    <p:sldId id="302" r:id="rId14"/>
    <p:sldId id="301" r:id="rId15"/>
    <p:sldId id="303" r:id="rId16"/>
    <p:sldId id="288" r:id="rId17"/>
    <p:sldId id="295" r:id="rId18"/>
    <p:sldId id="298" r:id="rId19"/>
    <p:sldId id="296" r:id="rId20"/>
    <p:sldId id="29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9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1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1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6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0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26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6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8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802.11-19/1836r3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2019-11-11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481"/>
              </p:ext>
            </p:extLst>
          </p:nvPr>
        </p:nvGraphicFramePr>
        <p:xfrm>
          <a:off x="990600" y="3006725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STAs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58459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Additional time may be needed to account for processing </a:t>
            </a:r>
            <a:r>
              <a:rPr lang="en-US" b="0" dirty="0">
                <a:solidFill>
                  <a:schemeClr val="tx1"/>
                </a:solidFill>
              </a:rPr>
              <a:t>overhead at non-STT STA in constructing immediate acknowledgement for frames received over multiple </a:t>
            </a:r>
            <a:r>
              <a:rPr lang="en-US" b="0" dirty="0" smtClean="0">
                <a:solidFill>
                  <a:schemeClr val="tx1"/>
                </a:solidFill>
              </a:rPr>
              <a:t>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 </a:t>
            </a:r>
            <a:r>
              <a:rPr lang="en-US" b="0" dirty="0" smtClean="0">
                <a:solidFill>
                  <a:schemeClr val="tx1"/>
                </a:solidFill>
              </a:rPr>
              <a:t>AP and non-STT STA negotiate Packet Extension for downlink multi-link TXOP aggregation mode during multi-link setup and AP uses that Packet Extension for this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 same PE can be used for non-aligned TXOP aggregation shown in slide 7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90" y="3962400"/>
            <a:ext cx="1025149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1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non-aligned multi-link TXOP </a:t>
            </a:r>
            <a:r>
              <a:rPr lang="en-US" sz="2200" b="0" dirty="0" smtClean="0"/>
              <a:t>aggregation</a:t>
            </a:r>
            <a:endParaRPr lang="en-US" sz="2200" b="0" dirty="0" smtClean="0"/>
          </a:p>
          <a:p>
            <a:pPr marL="0" indent="0"/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multi-link TXOP aggregation </a:t>
            </a:r>
            <a:r>
              <a:rPr lang="en-US" sz="2200" b="0" dirty="0" smtClean="0"/>
              <a:t>protection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Classification of multi-link operation </a:t>
            </a:r>
            <a:r>
              <a:rPr lang="en-US" sz="2200" b="0" dirty="0" smtClean="0"/>
              <a:t>constraints: STR, STT, SRR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Proposal for downlink multi-link TXOP aggregation acknowledgement from </a:t>
            </a:r>
            <a:r>
              <a:rPr lang="en-US" sz="2200" b="0" dirty="0" smtClean="0"/>
              <a:t>non-STT MLDs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Packet extension can be utilized to enable construction of immediate acknowledgements that include information about successfully received frames on other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11201400" cy="4113213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802.11be shall allow a STA of a MLD to include in its acknowledgement frames the information about successfully received frames </a:t>
            </a:r>
            <a:r>
              <a:rPr lang="en-US" dirty="0" smtClean="0"/>
              <a:t>by other </a:t>
            </a:r>
            <a:r>
              <a:rPr lang="en-US" dirty="0" smtClean="0"/>
              <a:t>STAs of this MLD:</a:t>
            </a:r>
            <a:endParaRPr lang="en-US" dirty="0"/>
          </a:p>
          <a:p>
            <a:pPr marL="800100" lvl="1" indent="-342900">
              <a:buFontTx/>
              <a:buChar char="-"/>
            </a:pPr>
            <a:r>
              <a:rPr lang="en-US" sz="2000" b="0" dirty="0" smtClean="0"/>
              <a:t>The exact information to be included is TBD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The conditions under which such information may not be included is TBD</a:t>
            </a: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84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/>
              <a:t>Do you support that the 802.11be amendment shall define </a:t>
            </a:r>
            <a:r>
              <a:rPr lang="en-US" dirty="0" smtClean="0"/>
              <a:t>the following mechanisms:</a:t>
            </a:r>
            <a:endParaRPr lang="en-US" dirty="0"/>
          </a:p>
          <a:p>
            <a:pPr marL="800100" lvl="1" indent="-342900">
              <a:buFontTx/>
              <a:buChar char="-"/>
            </a:pPr>
            <a:r>
              <a:rPr lang="en-US" dirty="0" smtClean="0"/>
              <a:t>During multi-link operation setup, AP MLD indicates to non-AP MLD the capability of its STAs to include in acknowledgement responses information about successfully received frames by other STAs of the same MLD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During multi-link operation setup, </a:t>
            </a:r>
            <a:r>
              <a:rPr lang="en-US" dirty="0" smtClean="0"/>
              <a:t>non-AP </a:t>
            </a:r>
            <a:r>
              <a:rPr lang="en-US" dirty="0"/>
              <a:t>MLD indicates </a:t>
            </a:r>
            <a:r>
              <a:rPr lang="en-US" dirty="0" smtClean="0"/>
              <a:t>to AP MLD the </a:t>
            </a:r>
            <a:r>
              <a:rPr lang="en-US" dirty="0"/>
              <a:t>capability of </a:t>
            </a:r>
            <a:r>
              <a:rPr lang="en-US" dirty="0" smtClean="0"/>
              <a:t>its STAs to </a:t>
            </a:r>
            <a:r>
              <a:rPr lang="en-US" dirty="0"/>
              <a:t>include in </a:t>
            </a:r>
            <a:r>
              <a:rPr lang="en-US" dirty="0" smtClean="0"/>
              <a:t>acknowledgement </a:t>
            </a:r>
            <a:r>
              <a:rPr lang="en-US" dirty="0"/>
              <a:t>responses information about successfully received frames by other STAs of </a:t>
            </a:r>
            <a:r>
              <a:rPr lang="en-US" dirty="0" smtClean="0"/>
              <a:t>the same MLD</a:t>
            </a:r>
          </a:p>
          <a:p>
            <a:pPr marL="800100" lvl="1" indent="-342900">
              <a:buFontTx/>
              <a:buChar char="-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7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define the following mechanisms</a:t>
            </a:r>
            <a:r>
              <a:rPr lang="en-US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During multi-link operation setup, a AP MLD negotiates with a non-AP MLD </a:t>
            </a:r>
            <a:r>
              <a:rPr lang="en-US" dirty="0" smtClean="0"/>
              <a:t>packet </a:t>
            </a:r>
            <a:r>
              <a:rPr lang="en-US" dirty="0" smtClean="0"/>
              <a:t>extension to be added to frames, transmitted by a STA of the AP MLD to a STA of the non-AP MLD, that request for immediate response </a:t>
            </a:r>
            <a:r>
              <a:rPr lang="en-US" dirty="0"/>
              <a:t>including information about successfully received frames by other STAs of the </a:t>
            </a:r>
            <a:r>
              <a:rPr lang="en-US" dirty="0" smtClean="0"/>
              <a:t>non-AP MLD.</a:t>
            </a:r>
            <a:endParaRPr lang="en-US" dirty="0"/>
          </a:p>
          <a:p>
            <a:pPr marL="800100" lvl="1" indent="-342900">
              <a:buFontTx/>
              <a:buChar char="-"/>
            </a:pPr>
            <a:r>
              <a:rPr lang="en-US" dirty="0"/>
              <a:t>During multi-link operation setup, a </a:t>
            </a:r>
            <a:r>
              <a:rPr lang="en-US" dirty="0" smtClean="0"/>
              <a:t>non-AP </a:t>
            </a:r>
            <a:r>
              <a:rPr lang="en-US" dirty="0"/>
              <a:t>MLD negotiates with a </a:t>
            </a:r>
            <a:r>
              <a:rPr lang="en-US" dirty="0" smtClean="0"/>
              <a:t>AP </a:t>
            </a:r>
            <a:r>
              <a:rPr lang="en-US" dirty="0"/>
              <a:t>MLD </a:t>
            </a:r>
            <a:r>
              <a:rPr lang="en-US" dirty="0" smtClean="0"/>
              <a:t>packet </a:t>
            </a:r>
            <a:r>
              <a:rPr lang="en-US" dirty="0"/>
              <a:t>extension to be added to frames, transmitted by a STA of the </a:t>
            </a:r>
            <a:r>
              <a:rPr lang="en-US" dirty="0" smtClean="0"/>
              <a:t>non-AP </a:t>
            </a:r>
            <a:r>
              <a:rPr lang="en-US" dirty="0"/>
              <a:t>MLD to a STA of the </a:t>
            </a:r>
            <a:r>
              <a:rPr lang="en-US" dirty="0" smtClean="0"/>
              <a:t>AP </a:t>
            </a:r>
            <a:r>
              <a:rPr lang="en-US" dirty="0"/>
              <a:t>MLD, that request for immediate response including information about successfully received frames by other STAs of the </a:t>
            </a:r>
            <a:r>
              <a:rPr lang="en-US" dirty="0" smtClean="0"/>
              <a:t>AP </a:t>
            </a:r>
            <a:r>
              <a:rPr lang="en-US" dirty="0"/>
              <a:t>MLD</a:t>
            </a:r>
            <a:r>
              <a:rPr lang="en-US" dirty="0" smtClean="0"/>
              <a:t>.</a:t>
            </a:r>
          </a:p>
          <a:p>
            <a:pPr marL="800100" lvl="1" indent="-342900">
              <a:buFontTx/>
              <a:buChar char="-"/>
            </a:pP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4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802.11be shall allow a multi-link device that has constraints to simultaneously transmit on a pair of links to operate over this pair of links?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constraints is TBD</a:t>
            </a:r>
          </a:p>
          <a:p>
            <a:pPr marL="800100" lvl="1" indent="-342900">
              <a:buFontTx/>
              <a:buChar char="-"/>
            </a:pP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9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[1] 11-19/1405, “Multi-link Operation Channel Access Discussion”</a:t>
            </a:r>
          </a:p>
          <a:p>
            <a:pPr marL="0" indent="0"/>
            <a:r>
              <a:rPr lang="en-GB" dirty="0" smtClean="0">
                <a:solidFill>
                  <a:schemeClr val="tx2"/>
                </a:solidFill>
              </a:rPr>
              <a:t>[2] 11-19/1505, “Multi-link TXOP Aggregation Considerations”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[3] </a:t>
            </a:r>
            <a:r>
              <a:rPr lang="en-US" altLang="ko-KR" dirty="0" smtClean="0">
                <a:solidFill>
                  <a:schemeClr val="tx1"/>
                </a:solidFill>
              </a:rPr>
              <a:t>11-19-1262-06-00be-specification-framework-for-tgbe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40758" y="533400"/>
            <a:ext cx="125729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 smtClean="0"/>
              <a:t>Appendix A: Opportunistic </a:t>
            </a:r>
            <a:r>
              <a:rPr lang="en-GB" sz="3000" dirty="0" err="1" smtClean="0"/>
              <a:t>Backoff</a:t>
            </a:r>
            <a:r>
              <a:rPr lang="en-GB" sz="3000" dirty="0" smtClean="0"/>
              <a:t> Countdown Resume</a:t>
            </a:r>
            <a:endParaRPr lang="en-GB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63848" y="1425961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9446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B: 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30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C: 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3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channel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follow up on multi-link channel access discussion presented in October conference call [1,2]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997212"/>
            <a:ext cx="11934134" cy="2182003"/>
          </a:xfrm>
        </p:spPr>
        <p:txBody>
          <a:bodyPr/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RTS includes the link ID of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Non-STT STA transmits ML CTS on the indicated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CTS includes channel status of aggregated link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Packet extension may be additionally required to allow for ML CTS construction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ML CTS, AP does not perform transmission on either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state on aggregated link (link A) then AP can transmit only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0 (link B)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procedure can be resumed on both links after the ML CTS timeout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77259" y="908711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Alternative solution for non-STT STA downlink TXOP Aggregation: Single Multi-link CTS over one link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17074"/>
            <a:ext cx="7846482" cy="11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4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</a:p>
          <a:p>
            <a:pPr marL="457200" lvl="1" indent="0"/>
            <a:endParaRPr lang="en-US" sz="22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TXOP Aggregation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78855"/>
            <a:ext cx="5128985" cy="105371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960144"/>
            <a:ext cx="6091335" cy="14462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86800" y="5212832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16" y="2664578"/>
            <a:ext cx="3647170" cy="1695398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5485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Previous Contributions’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285" y="1434953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11-19/1405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MLD may not be capable </a:t>
            </a:r>
            <a:r>
              <a:rPr lang="en-US" sz="2200" dirty="0" smtClean="0"/>
              <a:t>to perform 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Mechanisms to improve multi-link channel utilization of non-STR MLDs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recommencement (Appendix A)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Multi-link busy status feedback indication (Appendix B)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11-19/1505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Fairness considerations for multi-link TXOP aggregation (Appendix C)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1518" y="4419650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2678" y="5503490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99469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without TXOP alignment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85986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Even though link is aggregated, TXOP need not be aligned on the multiple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Padding to align TXOPs would lead to inefficient multi-link utilization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For efficient operation, TXOP utilized on aggregated link can be smaller than the main link on which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counter was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STR MLD to STR MLD case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Per-link acknowledgement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TXOP aggregation might be unfair in this scenario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Non-STR MLD to AP MLD/ AP MLD to non-STR MLD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Unified acknowledgement (single Block ACK agreement [3]) on link with </a:t>
            </a:r>
            <a:r>
              <a:rPr lang="en-US" dirty="0" err="1" smtClean="0"/>
              <a:t>backoff</a:t>
            </a:r>
            <a:r>
              <a:rPr lang="en-US" dirty="0" smtClean="0"/>
              <a:t> counter zero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/>
              <a:t>Packet extension may be additionally utilized to account for processing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31562"/>
            <a:ext cx="6592708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293417"/>
            <a:ext cx="7314419" cy="118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Multi-link TXOP Aggregation Protection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437000"/>
            <a:ext cx="118679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Example snapshot at a non-STR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Non-STR MLD transmits RTS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Link A is the aggregated link in this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is received on both links, transmission is performed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CTS received only on the link with </a:t>
            </a:r>
            <a:r>
              <a:rPr lang="en-US" dirty="0" err="1" smtClean="0"/>
              <a:t>backoff</a:t>
            </a:r>
            <a:r>
              <a:rPr lang="en-US" dirty="0" smtClean="0"/>
              <a:t> counter 0 (link B), then transmission performed only on that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received only on aggregated lin</a:t>
            </a:r>
            <a:r>
              <a:rPr lang="en-US" dirty="0" smtClean="0"/>
              <a:t>k (link A), then no transmission is performed</a:t>
            </a:r>
            <a:endParaRPr lang="en-US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b="0" dirty="0" smtClean="0"/>
              <a:t>CF-End can be transmitted on aggregated link to reset NAV as data transmission will not be performed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Regular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applies on link B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1575625"/>
            <a:ext cx="5572903" cy="1438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9" y="5219395"/>
            <a:ext cx="6131875" cy="112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409645"/>
            <a:ext cx="5867400" cy="93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Constraints at non-AP MLD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1384733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MLD may not be capable due to in-device power leakage from insufficient frequency 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</a:t>
            </a:r>
            <a:r>
              <a:rPr lang="en-US" sz="2200" dirty="0"/>
              <a:t>: Link A operating in lower 5 GHz and link B operating in upper 5 GHz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Transmit-Transmit (STT)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</a:t>
            </a:r>
            <a:r>
              <a:rPr lang="en-US" sz="2200" dirty="0" smtClean="0"/>
              <a:t>additionally MLD </a:t>
            </a:r>
            <a:r>
              <a:rPr lang="en-US" sz="2200" dirty="0" smtClean="0"/>
              <a:t>may </a:t>
            </a:r>
            <a:r>
              <a:rPr lang="en-US" sz="2200" dirty="0" smtClean="0"/>
              <a:t>not </a:t>
            </a:r>
            <a:r>
              <a:rPr lang="en-US" sz="2200" dirty="0" smtClean="0"/>
              <a:t>be capable of </a:t>
            </a:r>
            <a:r>
              <a:rPr lang="en-GB" sz="2200" dirty="0" smtClean="0"/>
              <a:t>simultaneous transmission on those channels</a:t>
            </a:r>
            <a:r>
              <a:rPr lang="en-US" sz="2200" dirty="0" smtClean="0"/>
              <a:t> due to issues with </a:t>
            </a:r>
            <a:r>
              <a:rPr lang="en-GB" sz="2200" dirty="0" smtClean="0"/>
              <a:t>intermodulation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</a:t>
            </a:r>
            <a:r>
              <a:rPr lang="en-US" sz="2200" dirty="0"/>
              <a:t>some channel combinations, </a:t>
            </a:r>
            <a:r>
              <a:rPr lang="en-US" sz="2200" dirty="0" smtClean="0"/>
              <a:t>additionally MLD </a:t>
            </a:r>
            <a:r>
              <a:rPr lang="en-US" sz="2200" dirty="0"/>
              <a:t>may not be capable of </a:t>
            </a:r>
            <a:r>
              <a:rPr lang="en-GB" sz="2200" dirty="0"/>
              <a:t>simultaneous transmission on those </a:t>
            </a:r>
            <a:r>
              <a:rPr lang="en-GB" sz="2200" dirty="0" smtClean="0"/>
              <a:t>channels with a single antenna</a:t>
            </a:r>
            <a:r>
              <a:rPr lang="en-US" sz="2200" dirty="0" smtClean="0"/>
              <a:t> </a:t>
            </a:r>
            <a:r>
              <a:rPr lang="en-US" sz="2200" dirty="0"/>
              <a:t>due to </a:t>
            </a:r>
            <a:r>
              <a:rPr lang="en-US" sz="2200" dirty="0" smtClean="0"/>
              <a:t>RF limitations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Simultaneous Receive-Receive (SRR)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</a:t>
            </a:r>
            <a:r>
              <a:rPr lang="en-US" sz="2200" dirty="0" smtClean="0"/>
              <a:t>additionally MLD </a:t>
            </a:r>
            <a:r>
              <a:rPr lang="en-US" sz="2200" dirty="0" smtClean="0"/>
              <a:t>may not be capable with a single antenna due to RF limitations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Fall back to operation with only a single active link at a time</a:t>
            </a:r>
          </a:p>
        </p:txBody>
      </p:sp>
    </p:spTree>
    <p:extLst>
      <p:ext uri="{BB962C8B-B14F-4D97-AF65-F5344CB8AC3E}">
        <p14:creationId xmlns:p14="http://schemas.microsoft.com/office/powerpoint/2010/main" val="3718987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69625"/>
            <a:ext cx="112272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Downlink multi-link TXOP Aggregation with STT Constraint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5827" y="1434838"/>
            <a:ext cx="11934134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Non-STT MLD</a:t>
            </a:r>
            <a:r>
              <a:rPr lang="en-US" b="0" dirty="0" smtClean="0">
                <a:solidFill>
                  <a:schemeClr val="tx1"/>
                </a:solidFill>
              </a:rPr>
              <a:t>: </a:t>
            </a:r>
            <a:r>
              <a:rPr lang="en-US" b="0" dirty="0" smtClean="0">
                <a:solidFill>
                  <a:schemeClr val="tx1"/>
                </a:solidFill>
              </a:rPr>
              <a:t>MLD </a:t>
            </a:r>
            <a:r>
              <a:rPr lang="en-US" b="0" dirty="0" smtClean="0">
                <a:solidFill>
                  <a:schemeClr val="tx1"/>
                </a:solidFill>
              </a:rPr>
              <a:t>with </a:t>
            </a:r>
            <a:r>
              <a:rPr lang="en-US" b="0" dirty="0" smtClean="0">
                <a:solidFill>
                  <a:schemeClr val="tx1"/>
                </a:solidFill>
              </a:rPr>
              <a:t>STT </a:t>
            </a:r>
            <a:r>
              <a:rPr lang="en-US" b="0" dirty="0" smtClean="0">
                <a:solidFill>
                  <a:schemeClr val="tx1"/>
                </a:solidFill>
              </a:rPr>
              <a:t>constraint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MLD can still benefit from 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 smtClean="0">
                <a:solidFill>
                  <a:schemeClr val="tx1"/>
                </a:solidFill>
              </a:rPr>
              <a:t>ownlink multi-TXOP aggregation still possible as non-STT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b="0" dirty="0" smtClean="0">
                <a:solidFill>
                  <a:schemeClr val="tx1"/>
                </a:solidFill>
              </a:rPr>
              <a:t> has simultaneous receive capability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ulti-link gain observed from medium access on multiple channels even without STT capability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Per-link simultaneous acknowledgement is infeasible due to STT constraint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5" y="3962400"/>
            <a:ext cx="10587754" cy="18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4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STAs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For high efficiency, immediate response is preferable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feedback can be transmitted over a single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diverse link conditions, AP may explicitly recommend the link to be used for immediate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Alternatively, non-STT STA may be locked on to a particular link for the immediate response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STA can decide which link to be used for the response transmission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62" y="4800600"/>
            <a:ext cx="8672312" cy="14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11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8853</TotalTime>
  <Words>2295</Words>
  <Application>Microsoft Office PowerPoint</Application>
  <PresentationFormat>Widescreen</PresentationFormat>
  <Paragraphs>372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MS Gothic</vt:lpstr>
      <vt:lpstr>Neo Sans Intel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 Follow-up</vt:lpstr>
      <vt:lpstr>Introduction</vt:lpstr>
      <vt:lpstr>Asynchronous Operation</vt:lpstr>
      <vt:lpstr>Previous Contributions’ Recap</vt:lpstr>
      <vt:lpstr>Multi-link TXOP Aggregation without TXOP alignment</vt:lpstr>
      <vt:lpstr>Proposal for Multi-link TXOP Aggregation Protection</vt:lpstr>
      <vt:lpstr>Multi-link Operation Constraints at non-AP MLD </vt:lpstr>
      <vt:lpstr>Downlink multi-link TXOP Aggregation with STT Constraint</vt:lpstr>
      <vt:lpstr>Multi-link immediate response from non-STT STAs (1/2)</vt:lpstr>
      <vt:lpstr>Multi-link immediate response from non-STT STAs (2/2)</vt:lpstr>
      <vt:lpstr>Summary</vt:lpstr>
      <vt:lpstr>Straw Poll #1</vt:lpstr>
      <vt:lpstr>Straw Poll #2</vt:lpstr>
      <vt:lpstr>Straw Poll #3</vt:lpstr>
      <vt:lpstr>Straw Poll #4</vt:lpstr>
      <vt:lpstr>References</vt:lpstr>
      <vt:lpstr>Appendix A: Opportunistic Backoff Countdown Resume</vt:lpstr>
      <vt:lpstr>Appendix B: Multi-link Busy State Feedback </vt:lpstr>
      <vt:lpstr>Appendix C: Aggregated link Backoff Procedure</vt:lpstr>
      <vt:lpstr>Alternative solution for non-STT STA downlink TXOP Aggregation: Single Multi-link CTS over one link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282</cp:revision>
  <cp:lastPrinted>1601-01-01T00:00:00Z</cp:lastPrinted>
  <dcterms:created xsi:type="dcterms:W3CDTF">2019-09-09T01:56:09Z</dcterms:created>
  <dcterms:modified xsi:type="dcterms:W3CDTF">2020-01-15T03:56:05Z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