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414" r:id="rId4"/>
    <p:sldId id="404" r:id="rId5"/>
    <p:sldId id="413" r:id="rId6"/>
    <p:sldId id="412" r:id="rId7"/>
    <p:sldId id="405" r:id="rId8"/>
    <p:sldId id="411" r:id="rId9"/>
    <p:sldId id="403" r:id="rId10"/>
    <p:sldId id="396" r:id="rId11"/>
    <p:sldId id="438" r:id="rId12"/>
    <p:sldId id="439" r:id="rId13"/>
    <p:sldId id="44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>
        <p:scale>
          <a:sx n="83" d="100"/>
          <a:sy n="83" d="100"/>
        </p:scale>
        <p:origin x="135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802.11-19/1826r1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</a:t>
            </a:r>
            <a:r>
              <a:rPr lang="en-US" sz="2800" dirty="0" err="1"/>
              <a:t>Midamble</a:t>
            </a:r>
            <a:r>
              <a:rPr lang="en-US" sz="2800" dirty="0"/>
              <a:t> Period</a:t>
            </a:r>
            <a:br>
              <a:rPr lang="en-US" sz="2800" dirty="0"/>
            </a:br>
            <a:r>
              <a:rPr lang="en-US" sz="2800" dirty="0"/>
              <a:t>Other Choices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326190"/>
              </p:ext>
            </p:extLst>
          </p:nvPr>
        </p:nvGraphicFramePr>
        <p:xfrm>
          <a:off x="625475" y="3706813"/>
          <a:ext cx="8259763" cy="31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59763" cy="3132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IEEE 802.11-19/0740. </a:t>
            </a:r>
          </a:p>
          <a:p>
            <a:r>
              <a:rPr lang="en-US" dirty="0"/>
              <a:t>[2] IEEE 802.11-19/1472r1.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8.”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16.”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6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Only three</a:t>
            </a:r>
            <a:r>
              <a:rPr lang="en-US" dirty="0"/>
              <a:t> </a:t>
            </a:r>
            <a:r>
              <a:rPr lang="en-US" dirty="0" err="1"/>
              <a:t>Midamble</a:t>
            </a:r>
            <a:r>
              <a:rPr lang="en-US" dirty="0"/>
              <a:t> periodicity options are defined in 11bd. The fourth option is Reserved.”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6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May meeting, </a:t>
            </a:r>
            <a:r>
              <a:rPr lang="en-US" dirty="0" err="1"/>
              <a:t>Midamble</a:t>
            </a:r>
            <a:r>
              <a:rPr lang="en-US" dirty="0"/>
              <a:t> </a:t>
            </a:r>
            <a:r>
              <a:rPr lang="en-US" altLang="zh-CN" dirty="0"/>
              <a:t>has been agreed to be supported in </a:t>
            </a:r>
            <a:r>
              <a:rPr lang="en-US" dirty="0"/>
              <a:t>11bd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channel condition and MCS level prefer different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bits have been reserved in NGV-SIG field to signal </a:t>
            </a:r>
            <a:r>
              <a:rPr lang="en-US" dirty="0" err="1"/>
              <a:t>Midamble</a:t>
            </a:r>
            <a:r>
              <a:rPr lang="en-US" dirty="0"/>
              <a:t> period [2]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of the </a:t>
            </a:r>
            <a:r>
              <a:rPr lang="en-US" dirty="0" err="1"/>
              <a:t>midamble</a:t>
            </a:r>
            <a:r>
              <a:rPr lang="en-US" dirty="0"/>
              <a:t> period has been decided to be 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choices for </a:t>
            </a:r>
            <a:r>
              <a:rPr lang="en-US" dirty="0" err="1"/>
              <a:t>Midamble</a:t>
            </a:r>
            <a:r>
              <a:rPr lang="en-US" dirty="0"/>
              <a:t> periods in 11bd are discussed in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LDPC, 300 bytes.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VHT-LTF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Periods: 4, 6, 8, 10, 12, 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  Goodput(SNR, M)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SNR, M)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15000"/>
            <a:ext cx="8218488" cy="666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&gt;=8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6514E-E88F-4029-A31B-B6D23A48F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7500" b="34115"/>
          <a:stretch/>
        </p:blipFill>
        <p:spPr>
          <a:xfrm>
            <a:off x="457200" y="1270384"/>
            <a:ext cx="8085138" cy="437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57912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&gt;=8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947869-CACA-40B6-80F7-9E4EEDFD6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7" r="37500" b="35880"/>
          <a:stretch/>
        </p:blipFill>
        <p:spPr>
          <a:xfrm>
            <a:off x="381000" y="1270384"/>
            <a:ext cx="7999414" cy="452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405" y="5640386"/>
            <a:ext cx="7315199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or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0B65EE-1EC6-43DE-AB67-A83711C6E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" r="37500" b="32350"/>
          <a:stretch/>
        </p:blipFill>
        <p:spPr>
          <a:xfrm>
            <a:off x="533399" y="1270385"/>
            <a:ext cx="7923213" cy="44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56260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or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DE4B8-68E0-4B4D-9F9B-FACB8D8750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" r="37500" b="34115"/>
          <a:stretch/>
        </p:blipFill>
        <p:spPr>
          <a:xfrm>
            <a:off x="533400" y="1219200"/>
            <a:ext cx="8099536" cy="444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626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or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6, 8 shows good performance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F1E7DE-0CCC-4663-A3E8-28325F97A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5833" b="32350"/>
          <a:stretch/>
        </p:blipFill>
        <p:spPr>
          <a:xfrm>
            <a:off x="457200" y="1270384"/>
            <a:ext cx="8092128" cy="43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compared the performance of  11bd PPDU with more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good set of </a:t>
            </a:r>
            <a:r>
              <a:rPr lang="en-US" dirty="0" err="1"/>
              <a:t>Midamble</a:t>
            </a:r>
            <a:r>
              <a:rPr lang="en-US" dirty="0"/>
              <a:t> periods are: 4, 8, 16.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Easier implementation for Number of </a:t>
            </a:r>
            <a:r>
              <a:rPr lang="en-US" dirty="0" err="1"/>
              <a:t>Midamble</a:t>
            </a:r>
            <a:r>
              <a:rPr lang="en-US" dirty="0"/>
              <a:t> calculation.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has already been adopted.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 is a good option for low to medium Doppler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 can be the third option: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Food for low MCS/SNR, where Doppler impact is smaller.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altLang="zh-CN" dirty="0"/>
              <a:t>short </a:t>
            </a:r>
            <a:r>
              <a:rPr lang="en-US" dirty="0"/>
              <a:t>safety message with &lt; 16 symbols, 16 means no </a:t>
            </a:r>
            <a:r>
              <a:rPr lang="en-US" dirty="0" err="1"/>
              <a:t>Midmable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define three options to limit </a:t>
            </a:r>
            <a:r>
              <a:rPr lang="en-US"/>
              <a:t>the chip verification </a:t>
            </a:r>
            <a:r>
              <a:rPr lang="en-US" dirty="0"/>
              <a:t>effort.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68979</TotalTime>
  <Words>657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NGV Midamble Period Other Choices</vt:lpstr>
      <vt:lpstr>Introduction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1328</cp:revision>
  <cp:lastPrinted>1601-01-01T00:00:00Z</cp:lastPrinted>
  <dcterms:created xsi:type="dcterms:W3CDTF">2015-10-31T00:33:08Z</dcterms:created>
  <dcterms:modified xsi:type="dcterms:W3CDTF">2019-11-12T19:58:56Z</dcterms:modified>
</cp:coreProperties>
</file>