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9" r:id="rId3"/>
    <p:sldId id="414" r:id="rId4"/>
    <p:sldId id="404" r:id="rId5"/>
    <p:sldId id="413" r:id="rId6"/>
    <p:sldId id="412" r:id="rId7"/>
    <p:sldId id="405" r:id="rId8"/>
    <p:sldId id="411" r:id="rId9"/>
    <p:sldId id="403" r:id="rId10"/>
    <p:sldId id="396" r:id="rId11"/>
    <p:sldId id="438" r:id="rId12"/>
    <p:sldId id="439" r:id="rId13"/>
    <p:sldId id="440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802.11-19/1826r0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</a:t>
            </a:r>
            <a:r>
              <a:rPr lang="en-US" sz="2800" dirty="0" err="1"/>
              <a:t>Midamble</a:t>
            </a:r>
            <a:r>
              <a:rPr lang="en-US" sz="2800" dirty="0"/>
              <a:t> Period</a:t>
            </a:r>
            <a:br>
              <a:rPr lang="en-US" sz="2800" dirty="0"/>
            </a:br>
            <a:r>
              <a:rPr lang="en-US" sz="2800" dirty="0"/>
              <a:t>Other Choices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326190"/>
              </p:ext>
            </p:extLst>
          </p:nvPr>
        </p:nvGraphicFramePr>
        <p:xfrm>
          <a:off x="625475" y="3706813"/>
          <a:ext cx="8259763" cy="313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0" name="Document" r:id="rId4" imgW="8660564" imgH="3295027" progId="Word.Document.8">
                  <p:embed/>
                </p:oleObj>
              </mc:Choice>
              <mc:Fallback>
                <p:oleObj name="Document" r:id="rId4" imgW="8660564" imgH="3295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06813"/>
                        <a:ext cx="8259763" cy="3132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IEEE 802.11-19/0740. </a:t>
            </a:r>
          </a:p>
          <a:p>
            <a:r>
              <a:rPr lang="en-US" dirty="0"/>
              <a:t>[2] IEEE 802.11-19/1472r1.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6.”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3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10.”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6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one of the </a:t>
            </a:r>
            <a:r>
              <a:rPr lang="en-US" dirty="0" err="1"/>
              <a:t>Midamble</a:t>
            </a:r>
            <a:r>
              <a:rPr lang="en-US" dirty="0"/>
              <a:t> periods is 16.”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6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May meeting, </a:t>
            </a:r>
            <a:r>
              <a:rPr lang="en-US" dirty="0" err="1"/>
              <a:t>Midamble</a:t>
            </a:r>
            <a:r>
              <a:rPr lang="en-US" dirty="0"/>
              <a:t> </a:t>
            </a:r>
            <a:r>
              <a:rPr lang="en-US" altLang="zh-CN" dirty="0"/>
              <a:t>has been agreed to be supported in </a:t>
            </a:r>
            <a:r>
              <a:rPr lang="en-US" dirty="0"/>
              <a:t>11bd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channel condition and MCS level prefer different </a:t>
            </a:r>
            <a:r>
              <a:rPr lang="en-US" dirty="0" err="1"/>
              <a:t>Midamble</a:t>
            </a:r>
            <a:r>
              <a:rPr lang="en-US" dirty="0"/>
              <a:t> periods.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bits have been reserved in NGV-SIG field to signal </a:t>
            </a:r>
            <a:r>
              <a:rPr lang="en-US" dirty="0" err="1"/>
              <a:t>Midamble</a:t>
            </a:r>
            <a:r>
              <a:rPr lang="en-US" dirty="0"/>
              <a:t> period [2]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of the </a:t>
            </a:r>
            <a:r>
              <a:rPr lang="en-US" dirty="0" err="1"/>
              <a:t>midamble</a:t>
            </a:r>
            <a:r>
              <a:rPr lang="en-US" dirty="0"/>
              <a:t> period has been decided to be 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choices for </a:t>
            </a:r>
            <a:r>
              <a:rPr lang="en-US" dirty="0" err="1"/>
              <a:t>Midamble</a:t>
            </a:r>
            <a:r>
              <a:rPr lang="en-US" dirty="0"/>
              <a:t> periods in 11bd are discussed in this contribution.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1x1-1ss, LDPC, 300 bytes.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VHT-LTF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Periods: 4, 6, 8, 10, 12, 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  Goodput(SNR, M) = </a:t>
            </a:r>
            <a:r>
              <a:rPr lang="en-US" sz="2000" b="0" dirty="0" err="1"/>
              <a:t>max</a:t>
            </a:r>
            <a:r>
              <a:rPr lang="en-US" sz="2000" b="0" baseline="-25000" dirty="0" err="1"/>
              <a:t>MCS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SNR, M)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715000"/>
            <a:ext cx="8218488" cy="666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56514E-E88F-4029-A31B-B6D23A48F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r="37500" b="34115"/>
          <a:stretch/>
        </p:blipFill>
        <p:spPr>
          <a:xfrm>
            <a:off x="457200" y="1270384"/>
            <a:ext cx="8085138" cy="437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57912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947869-CACA-40B6-80F7-9E4EEDFD6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67" r="37500" b="35880"/>
          <a:stretch/>
        </p:blipFill>
        <p:spPr>
          <a:xfrm>
            <a:off x="381000" y="1270384"/>
            <a:ext cx="7999414" cy="452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405" y="5564186"/>
            <a:ext cx="7315199" cy="60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6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shows some goodput gain for medium SNR region.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0B65EE-1EC6-43DE-AB67-A83711C6E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4" r="37500" b="32350"/>
          <a:stretch/>
        </p:blipFill>
        <p:spPr>
          <a:xfrm>
            <a:off x="533399" y="1270385"/>
            <a:ext cx="7923213" cy="446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4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5562600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6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shows some goodput gain for medium SNR region.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0DE4B8-68E0-4B4D-9F9B-FACB8D8750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4" r="37500" b="34115"/>
          <a:stretch/>
        </p:blipFill>
        <p:spPr>
          <a:xfrm>
            <a:off x="533400" y="1219200"/>
            <a:ext cx="8099536" cy="444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4864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4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10 shows some goodput gain for medium SNR region.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F1E7DE-0CCC-4663-A3E8-28325F97A0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r="35833" b="32350"/>
          <a:stretch/>
        </p:blipFill>
        <p:spPr>
          <a:xfrm>
            <a:off x="457200" y="1270384"/>
            <a:ext cx="8092128" cy="43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123659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simulated the performance of  11bd 10MHz PPDU with more </a:t>
            </a:r>
            <a:r>
              <a:rPr lang="en-US" dirty="0" err="1"/>
              <a:t>Midamble</a:t>
            </a:r>
            <a:r>
              <a:rPr lang="en-US" dirty="0"/>
              <a:t> periods.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good set of </a:t>
            </a:r>
            <a:r>
              <a:rPr lang="en-US" dirty="0" err="1"/>
              <a:t>Midamble</a:t>
            </a:r>
            <a:r>
              <a:rPr lang="en-US" dirty="0"/>
              <a:t> periods are: 4, 6, 10, 16.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has already been motioned.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can define 6, 10, 16 as the other three options.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68948</TotalTime>
  <Words>626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NGV Midamble Period Other Choices</vt:lpstr>
      <vt:lpstr>Introduction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Summary</vt:lpstr>
      <vt:lpstr>Reference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1314</cp:revision>
  <cp:lastPrinted>1601-01-01T00:00:00Z</cp:lastPrinted>
  <dcterms:created xsi:type="dcterms:W3CDTF">2015-10-31T00:33:08Z</dcterms:created>
  <dcterms:modified xsi:type="dcterms:W3CDTF">2019-11-12T04:00:36Z</dcterms:modified>
</cp:coreProperties>
</file>