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989" r:id="rId3"/>
    <p:sldId id="997" r:id="rId4"/>
    <p:sldId id="991" r:id="rId5"/>
    <p:sldId id="998" r:id="rId6"/>
    <p:sldId id="999" r:id="rId7"/>
    <p:sldId id="990" r:id="rId8"/>
    <p:sldId id="994" r:id="rId9"/>
    <p:sldId id="996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42" autoAdjust="0"/>
    <p:restoredTop sz="91289" autoAdjust="0"/>
  </p:normalViewPr>
  <p:slideViewPr>
    <p:cSldViewPr>
      <p:cViewPr varScale="1">
        <p:scale>
          <a:sx n="61" d="100"/>
          <a:sy n="61" d="100"/>
        </p:scale>
        <p:origin x="1244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5848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11/6/2019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802.11-19/1823r0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Multi-link setup follow up 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581071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 F Bravo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Multi-link framework has been proposed below [1]</a:t>
            </a:r>
          </a:p>
          <a:p>
            <a:r>
              <a:rPr lang="en-US" dirty="0"/>
              <a:t>Multi-link setup also has been discussed [2]</a:t>
            </a:r>
          </a:p>
          <a:p>
            <a:r>
              <a:rPr lang="en-US" dirty="0"/>
              <a:t>We provide follow up to clarify the procedure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43657" y="3578871"/>
            <a:ext cx="5004399" cy="2325037"/>
            <a:chOff x="2644840" y="3778901"/>
            <a:chExt cx="4090746" cy="1512168"/>
          </a:xfrm>
        </p:grpSpPr>
        <p:sp>
          <p:nvSpPr>
            <p:cNvPr id="6" name="Rectangle 5"/>
            <p:cNvSpPr/>
            <p:nvPr/>
          </p:nvSpPr>
          <p:spPr bwMode="auto">
            <a:xfrm>
              <a:off x="2644840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583923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750270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750270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 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750270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AP3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729745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729745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729745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3</a:t>
              </a:r>
            </a:p>
          </p:txBody>
        </p:sp>
        <p:sp>
          <p:nvSpPr>
            <p:cNvPr id="19" name="TextBox 20"/>
            <p:cNvSpPr txBox="1"/>
            <p:nvPr/>
          </p:nvSpPr>
          <p:spPr>
            <a:xfrm>
              <a:off x="2673554" y="3778901"/>
              <a:ext cx="1022515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AP MLLE </a:t>
              </a:r>
            </a:p>
          </p:txBody>
        </p:sp>
        <p:sp>
          <p:nvSpPr>
            <p:cNvPr id="20" name="TextBox 21"/>
            <p:cNvSpPr txBox="1"/>
            <p:nvPr/>
          </p:nvSpPr>
          <p:spPr>
            <a:xfrm>
              <a:off x="5611924" y="3794185"/>
              <a:ext cx="1123662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Non-AP MLLE 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E77E69D-08D7-4E0D-9195-4289022F6384}"/>
              </a:ext>
            </a:extLst>
          </p:cNvPr>
          <p:cNvGrpSpPr/>
          <p:nvPr/>
        </p:nvGrpSpPr>
        <p:grpSpPr>
          <a:xfrm>
            <a:off x="5580112" y="3762503"/>
            <a:ext cx="2876501" cy="2618824"/>
            <a:chOff x="5580112" y="3321813"/>
            <a:chExt cx="3796778" cy="3059515"/>
          </a:xfrm>
        </p:grpSpPr>
        <p:sp>
          <p:nvSpPr>
            <p:cNvPr id="17" name="Rectangle 16"/>
            <p:cNvSpPr/>
            <p:nvPr/>
          </p:nvSpPr>
          <p:spPr bwMode="auto">
            <a:xfrm>
              <a:off x="7074993" y="3321813"/>
              <a:ext cx="1028426" cy="4024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074993" y="5899349"/>
              <a:ext cx="877014" cy="48197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Non-AP STA1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 flipV="1">
              <a:off x="7293123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7725171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4" name="Rectangle 23"/>
            <p:cNvSpPr/>
            <p:nvPr/>
          </p:nvSpPr>
          <p:spPr bwMode="auto">
            <a:xfrm>
              <a:off x="5580112" y="4418308"/>
              <a:ext cx="1568995" cy="61701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Reques</a:t>
              </a:r>
              <a:r>
                <a:rPr lang="en-US" sz="1000" dirty="0"/>
                <a:t>t frame for multi-link setup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7810246" y="4409632"/>
              <a:ext cx="1566644" cy="62569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Response frame for multi-link setup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0274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ADC10-F87C-4EB8-8912-FD756EB0A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Multi-link setup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D177B-1185-45C6-B995-3FF114DDC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Any STA of an non-AP MLLE may initiate the multi-link setup in a link with the request frame including the capability and parameters of all the requested links</a:t>
            </a:r>
          </a:p>
          <a:p>
            <a:r>
              <a:rPr lang="en-US" sz="1600" dirty="0"/>
              <a:t>The AP that receives the request frame respond with the response frame including the capability and parameters of all the links that are setup</a:t>
            </a:r>
          </a:p>
          <a:p>
            <a:pPr lvl="1"/>
            <a:r>
              <a:rPr lang="en-US" sz="1200" dirty="0"/>
              <a:t>AP MLLE uses  implementation specific criteria to decide which requested links are accepted for multi-link setup</a:t>
            </a:r>
          </a:p>
          <a:p>
            <a:r>
              <a:rPr lang="en-US" sz="1600" dirty="0"/>
              <a:t>After the multi-link setup, AP MLLE serves as the interface to the DS for the non-AP MLLE</a:t>
            </a:r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BA56FD-FC7E-4C15-852B-A8049277A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17AAC8-5D92-4D86-A82A-D3AA72790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51FCA4C-AD5F-41A9-90DC-73CFD06DA9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4827" y="4221088"/>
            <a:ext cx="6171171" cy="2164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597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setup and 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Association is a term used in the current spec for setup between one AP and one non-AP STA</a:t>
            </a:r>
          </a:p>
          <a:p>
            <a:r>
              <a:rPr lang="en-US" sz="1800" dirty="0"/>
              <a:t>Multi-link setup extends the concept for setup between on AP MLLE and one non-AP MLLE</a:t>
            </a:r>
          </a:p>
          <a:p>
            <a:pPr lvl="1"/>
            <a:r>
              <a:rPr lang="en-US" sz="1400" dirty="0"/>
              <a:t>Multi-link setup can be called multi-link association if we reuse association request/response frame. Multi-link setup needs to be called a different name from association if we use a new management frame for request/response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We continue to use multi-link setup until the container for request/response frame is decided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12B64F-DB9B-4D97-B202-D8755BA942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700" y="3861048"/>
            <a:ext cx="5123556" cy="207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871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7CF9B-5665-47EC-8F53-12A147029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additional mechanism to teardown the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F1C83-A107-4B67-B8DF-EECBEA786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association between an AP and a non-AP STA, we have disassociation to teardown the setup</a:t>
            </a:r>
          </a:p>
          <a:p>
            <a:r>
              <a:rPr lang="en-US" dirty="0"/>
              <a:t>For the multi-link setup between an AP MLLE and an non-AP MLLE, we expect that Multi-link teardown is also required for a non-AP MLLE or AP MLLE to teardown the setup links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9E6263-0BDE-4E6D-9785-74B7D6FE4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3CEA0F-6388-4042-B080-658880373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E0CB93-51C1-4759-9AB2-306F4C3BBD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164" y="4293096"/>
            <a:ext cx="8062292" cy="215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33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D8E2A-4B1A-40EE-BC17-0D8F7BC7D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Multi-link teardown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1EFEC-0164-4294-8A2F-37F965BE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expect that </a:t>
            </a:r>
          </a:p>
          <a:p>
            <a:pPr lvl="1"/>
            <a:r>
              <a:rPr lang="en-US" dirty="0"/>
              <a:t>if association request/response is reused for multi-link setup, then disassociation can also be reused for multi-link teardown</a:t>
            </a:r>
          </a:p>
          <a:p>
            <a:pPr lvl="1"/>
            <a:r>
              <a:rPr lang="en-US" dirty="0"/>
              <a:t>if new request/response is designed for multi-link setup, then new teardown frame is designed for multi-link teardown</a:t>
            </a:r>
          </a:p>
          <a:p>
            <a:r>
              <a:rPr lang="en-US" dirty="0"/>
              <a:t>We think that the frames to do multi-link setup and multi-link teardown should be discussed together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17C680-31F2-4A35-9F3C-8C45BBD28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EA6A6B-278A-48DE-AB2F-D27172B4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5788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provide the detailed procedure for multi-link setup</a:t>
            </a:r>
          </a:p>
          <a:p>
            <a:pPr lvl="1"/>
            <a:r>
              <a:rPr lang="en-US" dirty="0"/>
              <a:t>Non-AP MLLE requests the links to be setup</a:t>
            </a:r>
          </a:p>
          <a:p>
            <a:pPr lvl="1"/>
            <a:r>
              <a:rPr lang="en-US" dirty="0"/>
              <a:t>AP MLLE accepts one or more links among the links requested by non-AP MLLE for setup</a:t>
            </a:r>
          </a:p>
          <a:p>
            <a:pPr lvl="1"/>
            <a:r>
              <a:rPr lang="en-US" dirty="0"/>
              <a:t>The link selection above should be implementation specific</a:t>
            </a:r>
          </a:p>
          <a:p>
            <a:r>
              <a:rPr lang="en-US" dirty="0"/>
              <a:t>We discuss the need for multi-link teardown</a:t>
            </a:r>
          </a:p>
          <a:p>
            <a:r>
              <a:rPr lang="en-US" dirty="0"/>
              <a:t>We discuss the container for multi-link setup and multi-link teardown</a:t>
            </a:r>
          </a:p>
          <a:p>
            <a:pPr lvl="1"/>
            <a:r>
              <a:rPr lang="en-US" dirty="0"/>
              <a:t>Reuse association request/response and disassociation frame or</a:t>
            </a:r>
          </a:p>
          <a:p>
            <a:pPr lvl="1"/>
            <a:r>
              <a:rPr lang="en-US" dirty="0"/>
              <a:t>Have new management frames for the purpose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707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Do you support 11be shall define a mechanism to teardown an existing multi-link setup?</a:t>
            </a:r>
          </a:p>
          <a:p>
            <a:pPr lvl="1" indent="-342900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1164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01B29-A7DD-4027-81F3-4211A6A08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1E4AC-44C6-4DFB-9201-3ED8D0AF9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19/0822r4 Extremely efficient multi-band operation</a:t>
            </a:r>
          </a:p>
          <a:p>
            <a:r>
              <a:rPr lang="en-US" dirty="0"/>
              <a:t>[2] 19/0773r7 Multi-link operation framework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D8154C-8D2B-4542-8DBD-6619B85F2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B4F0F7-44A4-445D-99BB-7EB97E290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880058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58302</TotalTime>
  <Words>579</Words>
  <Application>Microsoft Office PowerPoint</Application>
  <PresentationFormat>On-screen Show (4:3)</PresentationFormat>
  <Paragraphs>98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Qualcomm Office Regular</vt:lpstr>
      <vt:lpstr>Qualcomm Regular</vt:lpstr>
      <vt:lpstr>Times New Roman</vt:lpstr>
      <vt:lpstr>802-11-Submission</vt:lpstr>
      <vt:lpstr>Multi-link setup follow up </vt:lpstr>
      <vt:lpstr>Background</vt:lpstr>
      <vt:lpstr>Detailed Multi-link setup procedure</vt:lpstr>
      <vt:lpstr>Multi-link setup and association</vt:lpstr>
      <vt:lpstr>Need for additional mechanism to teardown the setup</vt:lpstr>
      <vt:lpstr>Container for Multi-link teardown</vt:lpstr>
      <vt:lpstr>Conclusion</vt:lpstr>
      <vt:lpstr>Straw poll #1</vt:lpstr>
      <vt:lpstr>Reference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2246</cp:revision>
  <cp:lastPrinted>1998-02-10T13:28:06Z</cp:lastPrinted>
  <dcterms:created xsi:type="dcterms:W3CDTF">2004-12-02T14:01:45Z</dcterms:created>
  <dcterms:modified xsi:type="dcterms:W3CDTF">2019-11-06T22:41:45Z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383dad52-0e35-4f0a-b546-4bbd7ad1483b</vt:lpwstr>
  </property>
  <property fmtid="{D5CDD505-2E9C-101B-9397-08002B2CF9AE}" pid="4" name="CTP_TimeStamp">
    <vt:lpwstr>2019-11-06 22:41:45Z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