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5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 varScale="1"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802.11-19/1779r6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coordinated beamforming is an appealing concept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82 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2 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31 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Coordinated Beamforming/Null Steering in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19781</TotalTime>
  <Words>1623</Words>
  <Application>Microsoft Office PowerPoint</Application>
  <PresentationFormat>On-screen Show (4:3)</PresentationFormat>
  <Paragraphs>317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907</cp:revision>
  <cp:lastPrinted>2019-02-22T11:41:11Z</cp:lastPrinted>
  <dcterms:created xsi:type="dcterms:W3CDTF">2018-10-16T18:22:46Z</dcterms:created>
  <dcterms:modified xsi:type="dcterms:W3CDTF">2020-01-14T18:39:34Z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