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5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87845" autoAdjust="0"/>
  </p:normalViewPr>
  <p:slideViewPr>
    <p:cSldViewPr>
      <p:cViewPr varScale="1"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802.11-19/1779r3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coordinated beamforming/null steering can be appealing and should be looked into more detail within the 802.11be TG?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Downlink spatial reuse parameter framework with coordinated beamforming/null steering </a:t>
            </a:r>
            <a:br>
              <a:rPr lang="en-US" sz="2000" b="0" i="1" dirty="0">
                <a:cs typeface="Times New Roman"/>
              </a:rPr>
            </a:br>
            <a:r>
              <a:rPr lang="en-US" sz="2000" b="0" i="1" dirty="0">
                <a:cs typeface="Times New Roman"/>
              </a:rPr>
              <a:t>for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19639</TotalTime>
  <Words>1623</Words>
  <Application>Microsoft Office PowerPoint</Application>
  <PresentationFormat>On-screen Show (4:3)</PresentationFormat>
  <Paragraphs>317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897</cp:revision>
  <cp:lastPrinted>2019-02-22T11:41:11Z</cp:lastPrinted>
  <dcterms:created xsi:type="dcterms:W3CDTF">2018-10-16T18:22:46Z</dcterms:created>
  <dcterms:modified xsi:type="dcterms:W3CDTF">2019-11-12T17:58:30Z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