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18" r:id="rId3"/>
    <p:sldId id="430" r:id="rId4"/>
    <p:sldId id="442" r:id="rId5"/>
    <p:sldId id="326" r:id="rId6"/>
    <p:sldId id="34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110" d="100"/>
          <a:sy n="110" d="100"/>
        </p:scale>
        <p:origin x="-7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802.11-yy/1778r0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2019-10-20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classes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P802.11REVmd_D3.0 Annex E Table E-4 – Global operating classes as </a:t>
            </a:r>
            <a:r>
              <a:rPr lang="en-US" dirty="0"/>
              <a:t>described in </a:t>
            </a:r>
            <a:r>
              <a:rPr lang="en-US" dirty="0" smtClean="0"/>
              <a:t>11-19-1778-00-000m-India-ch-167-169-173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309264</TotalTime>
  <Words>342</Words>
  <Application>Microsoft Office PowerPoint</Application>
  <PresentationFormat>On-screen Show (4:3)</PresentationFormat>
  <Paragraphs>96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India Channels 167 169 173</vt:lpstr>
      <vt:lpstr>Abstract</vt:lpstr>
      <vt:lpstr>Missing Channels</vt:lpstr>
      <vt:lpstr>Proposed Changes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1037</cp:revision>
  <cp:lastPrinted>1998-02-10T13:28:06Z</cp:lastPrinted>
  <dcterms:created xsi:type="dcterms:W3CDTF">2007-05-21T21:00:37Z</dcterms:created>
  <dcterms:modified xsi:type="dcterms:W3CDTF">2019-10-21T19:51:44Z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