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1"/>
  </p:sldMasterIdLst>
  <p:notesMasterIdLst>
    <p:notesMasterId r:id="rId27"/>
  </p:notesMasterIdLst>
  <p:handoutMasterIdLst>
    <p:handoutMasterId r:id="rId28"/>
  </p:handoutMasterIdLst>
  <p:sldIdLst>
    <p:sldId id="256" r:id="rId2"/>
    <p:sldId id="257" r:id="rId3"/>
    <p:sldId id="285" r:id="rId4"/>
    <p:sldId id="274" r:id="rId5"/>
    <p:sldId id="277" r:id="rId6"/>
    <p:sldId id="275" r:id="rId7"/>
    <p:sldId id="292" r:id="rId8"/>
    <p:sldId id="287" r:id="rId9"/>
    <p:sldId id="288" r:id="rId10"/>
    <p:sldId id="289" r:id="rId11"/>
    <p:sldId id="290" r:id="rId12"/>
    <p:sldId id="291" r:id="rId13"/>
    <p:sldId id="293" r:id="rId14"/>
    <p:sldId id="286" r:id="rId15"/>
    <p:sldId id="294" r:id="rId16"/>
    <p:sldId id="298" r:id="rId17"/>
    <p:sldId id="299" r:id="rId18"/>
    <p:sldId id="300" r:id="rId19"/>
    <p:sldId id="301" r:id="rId20"/>
    <p:sldId id="302" r:id="rId21"/>
    <p:sldId id="284" r:id="rId22"/>
    <p:sldId id="304" r:id="rId23"/>
    <p:sldId id="303" r:id="rId24"/>
    <p:sldId id="283" r:id="rId25"/>
    <p:sldId id="264"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B26B06-C836-417C-B6AC-0361196A4E26}" v="54" dt="2019-11-14T21:35:33.7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057" autoAdjust="0"/>
    <p:restoredTop sz="86353" autoAdjust="0"/>
  </p:normalViewPr>
  <p:slideViewPr>
    <p:cSldViewPr>
      <p:cViewPr varScale="1">
        <p:scale>
          <a:sx n="57" d="100"/>
          <a:sy n="57" d="100"/>
        </p:scale>
        <p:origin x="516" y="66"/>
      </p:cViewPr>
      <p:guideLst>
        <p:guide orient="horz" pos="2160"/>
        <p:guide pos="3840"/>
      </p:guideLst>
    </p:cSldViewPr>
  </p:slideViewPr>
  <p:outlineViewPr>
    <p:cViewPr varScale="1">
      <p:scale>
        <a:sx n="33" d="100"/>
        <a:sy n="33" d="100"/>
      </p:scale>
      <p:origin x="0" y="-4836"/>
    </p:cViewPr>
  </p:outlineViewPr>
  <p:notesTextViewPr>
    <p:cViewPr>
      <p:scale>
        <a:sx n="100" d="100"/>
        <a:sy n="100" d="100"/>
      </p:scale>
      <p:origin x="0" y="0"/>
    </p:cViewPr>
  </p:notesTextViewPr>
  <p:notesViewPr>
    <p:cSldViewPr>
      <p:cViewPr varScale="1">
        <p:scale>
          <a:sx n="43" d="100"/>
          <a:sy n="43" d="100"/>
        </p:scale>
        <p:origin x="2100" y="4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84B26B06-C836-417C-B6AC-0361196A4E26}"/>
    <pc:docChg chg="undo custSel addSld delSld modSld modMainMaster">
      <pc:chgData name="Jon Rosdahl" userId="2820f357-2dd4-4127-8713-e0bfde0fd756" providerId="ADAL" clId="{84B26B06-C836-417C-B6AC-0361196A4E26}" dt="2019-11-14T21:36:14.499" v="1435" actId="14100"/>
      <pc:docMkLst>
        <pc:docMk/>
      </pc:docMkLst>
      <pc:sldChg chg="modSp">
        <pc:chgData name="Jon Rosdahl" userId="2820f357-2dd4-4127-8713-e0bfde0fd756" providerId="ADAL" clId="{84B26B06-C836-417C-B6AC-0361196A4E26}" dt="2019-11-14T21:27:39.924" v="1363" actId="6549"/>
        <pc:sldMkLst>
          <pc:docMk/>
          <pc:sldMk cId="0" sldId="256"/>
        </pc:sldMkLst>
        <pc:spChg chg="mod">
          <ac:chgData name="Jon Rosdahl" userId="2820f357-2dd4-4127-8713-e0bfde0fd756" providerId="ADAL" clId="{84B26B06-C836-417C-B6AC-0361196A4E26}" dt="2019-11-14T21:27:39.924" v="1363" actId="6549"/>
          <ac:spMkLst>
            <pc:docMk/>
            <pc:sldMk cId="0" sldId="256"/>
            <ac:spMk id="3074" creationId="{00000000-0000-0000-0000-000000000000}"/>
          </ac:spMkLst>
        </pc:spChg>
      </pc:sldChg>
      <pc:sldChg chg="modSp">
        <pc:chgData name="Jon Rosdahl" userId="2820f357-2dd4-4127-8713-e0bfde0fd756" providerId="ADAL" clId="{84B26B06-C836-417C-B6AC-0361196A4E26}" dt="2019-11-14T21:27:27.557" v="1361" actId="15"/>
        <pc:sldMkLst>
          <pc:docMk/>
          <pc:sldMk cId="0" sldId="264"/>
        </pc:sldMkLst>
        <pc:spChg chg="mod">
          <ac:chgData name="Jon Rosdahl" userId="2820f357-2dd4-4127-8713-e0bfde0fd756" providerId="ADAL" clId="{84B26B06-C836-417C-B6AC-0361196A4E26}" dt="2019-11-14T21:27:27.557" v="1361" actId="15"/>
          <ac:spMkLst>
            <pc:docMk/>
            <pc:sldMk cId="0" sldId="264"/>
            <ac:spMk id="11266" creationId="{00000000-0000-0000-0000-000000000000}"/>
          </ac:spMkLst>
        </pc:spChg>
      </pc:sldChg>
      <pc:sldChg chg="modSp">
        <pc:chgData name="Jon Rosdahl" userId="2820f357-2dd4-4127-8713-e0bfde0fd756" providerId="ADAL" clId="{84B26B06-C836-417C-B6AC-0361196A4E26}" dt="2019-11-14T21:23:56.854" v="1336" actId="20577"/>
        <pc:sldMkLst>
          <pc:docMk/>
          <pc:sldMk cId="3439574823" sldId="283"/>
        </pc:sldMkLst>
        <pc:spChg chg="mod">
          <ac:chgData name="Jon Rosdahl" userId="2820f357-2dd4-4127-8713-e0bfde0fd756" providerId="ADAL" clId="{84B26B06-C836-417C-B6AC-0361196A4E26}" dt="2019-11-14T21:23:56.854" v="1336" actId="20577"/>
          <ac:spMkLst>
            <pc:docMk/>
            <pc:sldMk cId="3439574823" sldId="283"/>
            <ac:spMk id="3" creationId="{00000000-0000-0000-0000-000000000000}"/>
          </ac:spMkLst>
        </pc:spChg>
      </pc:sldChg>
      <pc:sldChg chg="addSp delSp modSp add">
        <pc:chgData name="Jon Rosdahl" userId="2820f357-2dd4-4127-8713-e0bfde0fd756" providerId="ADAL" clId="{84B26B06-C836-417C-B6AC-0361196A4E26}" dt="2019-11-14T20:55:25.201" v="192" actId="313"/>
        <pc:sldMkLst>
          <pc:docMk/>
          <pc:sldMk cId="3712790701" sldId="294"/>
        </pc:sldMkLst>
        <pc:spChg chg="del">
          <ac:chgData name="Jon Rosdahl" userId="2820f357-2dd4-4127-8713-e0bfde0fd756" providerId="ADAL" clId="{84B26B06-C836-417C-B6AC-0361196A4E26}" dt="2019-11-14T20:31:29.510" v="1"/>
          <ac:spMkLst>
            <pc:docMk/>
            <pc:sldMk cId="3712790701" sldId="294"/>
            <ac:spMk id="2" creationId="{DD8F7ADE-5029-4829-AED4-D7AD002649AA}"/>
          </ac:spMkLst>
        </pc:spChg>
        <pc:spChg chg="del">
          <ac:chgData name="Jon Rosdahl" userId="2820f357-2dd4-4127-8713-e0bfde0fd756" providerId="ADAL" clId="{84B26B06-C836-417C-B6AC-0361196A4E26}" dt="2019-11-14T20:31:29.510" v="1"/>
          <ac:spMkLst>
            <pc:docMk/>
            <pc:sldMk cId="3712790701" sldId="294"/>
            <ac:spMk id="3" creationId="{FBB579BF-9FDE-42FA-A5AE-7B29E14DCE1E}"/>
          </ac:spMkLst>
        </pc:spChg>
        <pc:spChg chg="add mod">
          <ac:chgData name="Jon Rosdahl" userId="2820f357-2dd4-4127-8713-e0bfde0fd756" providerId="ADAL" clId="{84B26B06-C836-417C-B6AC-0361196A4E26}" dt="2019-11-14T20:55:25.201" v="192" actId="313"/>
          <ac:spMkLst>
            <pc:docMk/>
            <pc:sldMk cId="3712790701" sldId="294"/>
            <ac:spMk id="7" creationId="{D4CA127E-06E9-4BA2-A901-C9878290972E}"/>
          </ac:spMkLst>
        </pc:spChg>
        <pc:spChg chg="add del mod">
          <ac:chgData name="Jon Rosdahl" userId="2820f357-2dd4-4127-8713-e0bfde0fd756" providerId="ADAL" clId="{84B26B06-C836-417C-B6AC-0361196A4E26}" dt="2019-11-14T20:32:02.058" v="5"/>
          <ac:spMkLst>
            <pc:docMk/>
            <pc:sldMk cId="3712790701" sldId="294"/>
            <ac:spMk id="8" creationId="{DCC53D15-2513-45DB-885B-E3182C41F3AE}"/>
          </ac:spMkLst>
        </pc:spChg>
        <pc:spChg chg="add del">
          <ac:chgData name="Jon Rosdahl" userId="2820f357-2dd4-4127-8713-e0bfde0fd756" providerId="ADAL" clId="{84B26B06-C836-417C-B6AC-0361196A4E26}" dt="2019-11-14T20:31:55.136" v="3"/>
          <ac:spMkLst>
            <pc:docMk/>
            <pc:sldMk cId="3712790701" sldId="294"/>
            <ac:spMk id="9" creationId="{FFC1BD85-E249-45AE-AD2C-90CDC478C2FD}"/>
          </ac:spMkLst>
        </pc:spChg>
        <pc:spChg chg="add mod">
          <ac:chgData name="Jon Rosdahl" userId="2820f357-2dd4-4127-8713-e0bfde0fd756" providerId="ADAL" clId="{84B26B06-C836-417C-B6AC-0361196A4E26}" dt="2019-11-14T20:33:13.818" v="26" actId="1076"/>
          <ac:spMkLst>
            <pc:docMk/>
            <pc:sldMk cId="3712790701" sldId="294"/>
            <ac:spMk id="10" creationId="{472710D5-82FC-42A2-B04B-9EF697B7F97D}"/>
          </ac:spMkLst>
        </pc:spChg>
      </pc:sldChg>
      <pc:sldChg chg="modSp add del">
        <pc:chgData name="Jon Rosdahl" userId="2820f357-2dd4-4127-8713-e0bfde0fd756" providerId="ADAL" clId="{84B26B06-C836-417C-B6AC-0361196A4E26}" dt="2019-11-14T20:55:39.067" v="193" actId="2696"/>
        <pc:sldMkLst>
          <pc:docMk/>
          <pc:sldMk cId="793972788" sldId="295"/>
        </pc:sldMkLst>
        <pc:spChg chg="mod">
          <ac:chgData name="Jon Rosdahl" userId="2820f357-2dd4-4127-8713-e0bfde0fd756" providerId="ADAL" clId="{84B26B06-C836-417C-B6AC-0361196A4E26}" dt="2019-11-14T20:33:27.073" v="28"/>
          <ac:spMkLst>
            <pc:docMk/>
            <pc:sldMk cId="793972788" sldId="295"/>
            <ac:spMk id="3" creationId="{20F5F6C5-3AC0-43E1-BE3B-99D6C2C8464F}"/>
          </ac:spMkLst>
        </pc:spChg>
      </pc:sldChg>
      <pc:sldChg chg="modSp add del">
        <pc:chgData name="Jon Rosdahl" userId="2820f357-2dd4-4127-8713-e0bfde0fd756" providerId="ADAL" clId="{84B26B06-C836-417C-B6AC-0361196A4E26}" dt="2019-11-14T20:55:40.736" v="194" actId="2696"/>
        <pc:sldMkLst>
          <pc:docMk/>
          <pc:sldMk cId="425905958" sldId="296"/>
        </pc:sldMkLst>
        <pc:spChg chg="mod">
          <ac:chgData name="Jon Rosdahl" userId="2820f357-2dd4-4127-8713-e0bfde0fd756" providerId="ADAL" clId="{84B26B06-C836-417C-B6AC-0361196A4E26}" dt="2019-11-14T20:33:37.063" v="30"/>
          <ac:spMkLst>
            <pc:docMk/>
            <pc:sldMk cId="425905958" sldId="296"/>
            <ac:spMk id="3" creationId="{54D51789-1182-4C55-92C7-71CB1DFC8DBF}"/>
          </ac:spMkLst>
        </pc:spChg>
      </pc:sldChg>
      <pc:sldChg chg="modSp add del">
        <pc:chgData name="Jon Rosdahl" userId="2820f357-2dd4-4127-8713-e0bfde0fd756" providerId="ADAL" clId="{84B26B06-C836-417C-B6AC-0361196A4E26}" dt="2019-11-14T20:55:43.366" v="195" actId="2696"/>
        <pc:sldMkLst>
          <pc:docMk/>
          <pc:sldMk cId="1493706255" sldId="297"/>
        </pc:sldMkLst>
        <pc:spChg chg="mod">
          <ac:chgData name="Jon Rosdahl" userId="2820f357-2dd4-4127-8713-e0bfde0fd756" providerId="ADAL" clId="{84B26B06-C836-417C-B6AC-0361196A4E26}" dt="2019-11-14T20:33:52.827" v="32"/>
          <ac:spMkLst>
            <pc:docMk/>
            <pc:sldMk cId="1493706255" sldId="297"/>
            <ac:spMk id="3" creationId="{9272754D-CC45-446A-B684-52CFBAC7FD5A}"/>
          </ac:spMkLst>
        </pc:spChg>
      </pc:sldChg>
      <pc:sldChg chg="addSp delSp modSp add">
        <pc:chgData name="Jon Rosdahl" userId="2820f357-2dd4-4127-8713-e0bfde0fd756" providerId="ADAL" clId="{84B26B06-C836-417C-B6AC-0361196A4E26}" dt="2019-11-14T20:56:53.354" v="209" actId="20577"/>
        <pc:sldMkLst>
          <pc:docMk/>
          <pc:sldMk cId="1717051288" sldId="298"/>
        </pc:sldMkLst>
        <pc:spChg chg="mod">
          <ac:chgData name="Jon Rosdahl" userId="2820f357-2dd4-4127-8713-e0bfde0fd756" providerId="ADAL" clId="{84B26B06-C836-417C-B6AC-0361196A4E26}" dt="2019-11-14T20:56:53.354" v="209" actId="20577"/>
          <ac:spMkLst>
            <pc:docMk/>
            <pc:sldMk cId="1717051288" sldId="298"/>
            <ac:spMk id="2" creationId="{0C924F0F-99D0-4D52-8A07-F586A3E4D859}"/>
          </ac:spMkLst>
        </pc:spChg>
        <pc:spChg chg="add del mod">
          <ac:chgData name="Jon Rosdahl" userId="2820f357-2dd4-4127-8713-e0bfde0fd756" providerId="ADAL" clId="{84B26B06-C836-417C-B6AC-0361196A4E26}" dt="2019-11-14T20:56:14.065" v="198" actId="6549"/>
          <ac:spMkLst>
            <pc:docMk/>
            <pc:sldMk cId="1717051288" sldId="298"/>
            <ac:spMk id="3" creationId="{69BC5EBB-12AA-4490-A8AD-DA8E5EC4F4F4}"/>
          </ac:spMkLst>
        </pc:spChg>
        <pc:graphicFrameChg chg="add del mod">
          <ac:chgData name="Jon Rosdahl" userId="2820f357-2dd4-4127-8713-e0bfde0fd756" providerId="ADAL" clId="{84B26B06-C836-417C-B6AC-0361196A4E26}" dt="2019-11-14T20:38:32.001" v="54"/>
          <ac:graphicFrameMkLst>
            <pc:docMk/>
            <pc:sldMk cId="1717051288" sldId="298"/>
            <ac:graphicFrameMk id="7" creationId="{B36F1AF1-C450-42BB-A348-FA2F0785D8C3}"/>
          </ac:graphicFrameMkLst>
        </pc:graphicFrameChg>
        <pc:graphicFrameChg chg="add del">
          <ac:chgData name="Jon Rosdahl" userId="2820f357-2dd4-4127-8713-e0bfde0fd756" providerId="ADAL" clId="{84B26B06-C836-417C-B6AC-0361196A4E26}" dt="2019-11-14T20:38:32.001" v="54"/>
          <ac:graphicFrameMkLst>
            <pc:docMk/>
            <pc:sldMk cId="1717051288" sldId="298"/>
            <ac:graphicFrameMk id="8" creationId="{DC7F4BDE-000C-4585-B13A-E76A19E4C563}"/>
          </ac:graphicFrameMkLst>
        </pc:graphicFrameChg>
        <pc:graphicFrameChg chg="add del">
          <ac:chgData name="Jon Rosdahl" userId="2820f357-2dd4-4127-8713-e0bfde0fd756" providerId="ADAL" clId="{84B26B06-C836-417C-B6AC-0361196A4E26}" dt="2019-11-14T20:38:32.001" v="54"/>
          <ac:graphicFrameMkLst>
            <pc:docMk/>
            <pc:sldMk cId="1717051288" sldId="298"/>
            <ac:graphicFrameMk id="9" creationId="{48CE5900-5814-4927-8B5E-285EF8BFA91C}"/>
          </ac:graphicFrameMkLst>
        </pc:graphicFrameChg>
        <pc:picChg chg="add del">
          <ac:chgData name="Jon Rosdahl" userId="2820f357-2dd4-4127-8713-e0bfde0fd756" providerId="ADAL" clId="{84B26B06-C836-417C-B6AC-0361196A4E26}" dt="2019-11-14T20:38:32.001" v="54"/>
          <ac:picMkLst>
            <pc:docMk/>
            <pc:sldMk cId="1717051288" sldId="298"/>
            <ac:picMk id="3073" creationId="{5E3B347D-2417-41F8-9791-D995D80734F3}"/>
          </ac:picMkLst>
        </pc:picChg>
        <pc:picChg chg="add del">
          <ac:chgData name="Jon Rosdahl" userId="2820f357-2dd4-4127-8713-e0bfde0fd756" providerId="ADAL" clId="{84B26B06-C836-417C-B6AC-0361196A4E26}" dt="2019-11-14T20:38:32.001" v="54"/>
          <ac:picMkLst>
            <pc:docMk/>
            <pc:sldMk cId="1717051288" sldId="298"/>
            <ac:picMk id="3074" creationId="{B2E0F229-CC52-4629-BB56-DE8B3837D1ED}"/>
          </ac:picMkLst>
        </pc:picChg>
      </pc:sldChg>
      <pc:sldChg chg="addSp delSp modSp add">
        <pc:chgData name="Jon Rosdahl" userId="2820f357-2dd4-4127-8713-e0bfde0fd756" providerId="ADAL" clId="{84B26B06-C836-417C-B6AC-0361196A4E26}" dt="2019-11-14T20:44:56.603" v="123"/>
        <pc:sldMkLst>
          <pc:docMk/>
          <pc:sldMk cId="744550778" sldId="299"/>
        </pc:sldMkLst>
        <pc:spChg chg="mod">
          <ac:chgData name="Jon Rosdahl" userId="2820f357-2dd4-4127-8713-e0bfde0fd756" providerId="ADAL" clId="{84B26B06-C836-417C-B6AC-0361196A4E26}" dt="2019-11-14T20:44:26.484" v="116" actId="20577"/>
          <ac:spMkLst>
            <pc:docMk/>
            <pc:sldMk cId="744550778" sldId="299"/>
            <ac:spMk id="2" creationId="{41A10E23-BF8F-41D0-B824-78C92ABBF4C8}"/>
          </ac:spMkLst>
        </pc:spChg>
        <pc:spChg chg="add del mod">
          <ac:chgData name="Jon Rosdahl" userId="2820f357-2dd4-4127-8713-e0bfde0fd756" providerId="ADAL" clId="{84B26B06-C836-417C-B6AC-0361196A4E26}" dt="2019-11-14T20:44:56.603" v="123"/>
          <ac:spMkLst>
            <pc:docMk/>
            <pc:sldMk cId="744550778" sldId="299"/>
            <ac:spMk id="3" creationId="{DA490A19-3BAB-46F8-8FC7-1E6258D0F1F7}"/>
          </ac:spMkLst>
        </pc:spChg>
        <pc:graphicFrameChg chg="add del mod">
          <ac:chgData name="Jon Rosdahl" userId="2820f357-2dd4-4127-8713-e0bfde0fd756" providerId="ADAL" clId="{84B26B06-C836-417C-B6AC-0361196A4E26}" dt="2019-11-14T20:44:06.353" v="96"/>
          <ac:graphicFrameMkLst>
            <pc:docMk/>
            <pc:sldMk cId="744550778" sldId="299"/>
            <ac:graphicFrameMk id="7" creationId="{097BFE53-917C-45E3-9F41-64109874D866}"/>
          </ac:graphicFrameMkLst>
        </pc:graphicFrameChg>
        <pc:graphicFrameChg chg="add del">
          <ac:chgData name="Jon Rosdahl" userId="2820f357-2dd4-4127-8713-e0bfde0fd756" providerId="ADAL" clId="{84B26B06-C836-417C-B6AC-0361196A4E26}" dt="2019-11-14T20:44:06.353" v="96"/>
          <ac:graphicFrameMkLst>
            <pc:docMk/>
            <pc:sldMk cId="744550778" sldId="299"/>
            <ac:graphicFrameMk id="8" creationId="{AE48D029-F6C5-40EA-9D41-01AA5B305960}"/>
          </ac:graphicFrameMkLst>
        </pc:graphicFrameChg>
        <pc:graphicFrameChg chg="add del">
          <ac:chgData name="Jon Rosdahl" userId="2820f357-2dd4-4127-8713-e0bfde0fd756" providerId="ADAL" clId="{84B26B06-C836-417C-B6AC-0361196A4E26}" dt="2019-11-14T20:44:06.353" v="96"/>
          <ac:graphicFrameMkLst>
            <pc:docMk/>
            <pc:sldMk cId="744550778" sldId="299"/>
            <ac:graphicFrameMk id="9" creationId="{BAFB3400-8D62-41C4-AEC7-F4EF9CBE4594}"/>
          </ac:graphicFrameMkLst>
        </pc:graphicFrameChg>
        <pc:picChg chg="add del">
          <ac:chgData name="Jon Rosdahl" userId="2820f357-2dd4-4127-8713-e0bfde0fd756" providerId="ADAL" clId="{84B26B06-C836-417C-B6AC-0361196A4E26}" dt="2019-11-14T20:44:06.353" v="96"/>
          <ac:picMkLst>
            <pc:docMk/>
            <pc:sldMk cId="744550778" sldId="299"/>
            <ac:picMk id="4097" creationId="{459BA50F-623E-43F5-969F-E87E6F01A735}"/>
          </ac:picMkLst>
        </pc:picChg>
        <pc:picChg chg="add del">
          <ac:chgData name="Jon Rosdahl" userId="2820f357-2dd4-4127-8713-e0bfde0fd756" providerId="ADAL" clId="{84B26B06-C836-417C-B6AC-0361196A4E26}" dt="2019-11-14T20:44:06.353" v="96"/>
          <ac:picMkLst>
            <pc:docMk/>
            <pc:sldMk cId="744550778" sldId="299"/>
            <ac:picMk id="4098" creationId="{016CBF62-A734-41F3-8FAD-54FC056804B0}"/>
          </ac:picMkLst>
        </pc:picChg>
      </pc:sldChg>
      <pc:sldChg chg="modSp add">
        <pc:chgData name="Jon Rosdahl" userId="2820f357-2dd4-4127-8713-e0bfde0fd756" providerId="ADAL" clId="{84B26B06-C836-417C-B6AC-0361196A4E26}" dt="2019-11-14T20:57:43.017" v="215" actId="20577"/>
        <pc:sldMkLst>
          <pc:docMk/>
          <pc:sldMk cId="331698064" sldId="300"/>
        </pc:sldMkLst>
        <pc:spChg chg="mod">
          <ac:chgData name="Jon Rosdahl" userId="2820f357-2dd4-4127-8713-e0bfde0fd756" providerId="ADAL" clId="{84B26B06-C836-417C-B6AC-0361196A4E26}" dt="2019-11-14T20:46:01.672" v="141" actId="14100"/>
          <ac:spMkLst>
            <pc:docMk/>
            <pc:sldMk cId="331698064" sldId="300"/>
            <ac:spMk id="2" creationId="{A13F164D-E036-46C1-ADB2-3EF56BCDD5D5}"/>
          </ac:spMkLst>
        </pc:spChg>
        <pc:spChg chg="mod">
          <ac:chgData name="Jon Rosdahl" userId="2820f357-2dd4-4127-8713-e0bfde0fd756" providerId="ADAL" clId="{84B26B06-C836-417C-B6AC-0361196A4E26}" dt="2019-11-14T20:57:43.017" v="215" actId="20577"/>
          <ac:spMkLst>
            <pc:docMk/>
            <pc:sldMk cId="331698064" sldId="300"/>
            <ac:spMk id="3" creationId="{F75E0C50-6A52-43DB-980C-03F83524C771}"/>
          </ac:spMkLst>
        </pc:spChg>
      </pc:sldChg>
      <pc:sldChg chg="modSp add">
        <pc:chgData name="Jon Rosdahl" userId="2820f357-2dd4-4127-8713-e0bfde0fd756" providerId="ADAL" clId="{84B26B06-C836-417C-B6AC-0361196A4E26}" dt="2019-11-14T20:57:37.222" v="214" actId="20577"/>
        <pc:sldMkLst>
          <pc:docMk/>
          <pc:sldMk cId="3947432674" sldId="301"/>
        </pc:sldMkLst>
        <pc:spChg chg="mod">
          <ac:chgData name="Jon Rosdahl" userId="2820f357-2dd4-4127-8713-e0bfde0fd756" providerId="ADAL" clId="{84B26B06-C836-417C-B6AC-0361196A4E26}" dt="2019-11-14T20:47:38.274" v="152" actId="20577"/>
          <ac:spMkLst>
            <pc:docMk/>
            <pc:sldMk cId="3947432674" sldId="301"/>
            <ac:spMk id="2" creationId="{0CA86BFA-0B2F-4159-A490-B3D0034E8503}"/>
          </ac:spMkLst>
        </pc:spChg>
        <pc:spChg chg="mod">
          <ac:chgData name="Jon Rosdahl" userId="2820f357-2dd4-4127-8713-e0bfde0fd756" providerId="ADAL" clId="{84B26B06-C836-417C-B6AC-0361196A4E26}" dt="2019-11-14T20:57:37.222" v="214" actId="20577"/>
          <ac:spMkLst>
            <pc:docMk/>
            <pc:sldMk cId="3947432674" sldId="301"/>
            <ac:spMk id="3" creationId="{544425AE-59E2-43AA-8417-B324C8711031}"/>
          </ac:spMkLst>
        </pc:spChg>
      </pc:sldChg>
      <pc:sldChg chg="addSp modSp add">
        <pc:chgData name="Jon Rosdahl" userId="2820f357-2dd4-4127-8713-e0bfde0fd756" providerId="ADAL" clId="{84B26B06-C836-417C-B6AC-0361196A4E26}" dt="2019-11-14T21:36:14.499" v="1435" actId="14100"/>
        <pc:sldMkLst>
          <pc:docMk/>
          <pc:sldMk cId="3116116514" sldId="302"/>
        </pc:sldMkLst>
        <pc:spChg chg="mod">
          <ac:chgData name="Jon Rosdahl" userId="2820f357-2dd4-4127-8713-e0bfde0fd756" providerId="ADAL" clId="{84B26B06-C836-417C-B6AC-0361196A4E26}" dt="2019-11-14T20:48:50.594" v="169" actId="14100"/>
          <ac:spMkLst>
            <pc:docMk/>
            <pc:sldMk cId="3116116514" sldId="302"/>
            <ac:spMk id="2" creationId="{11281D75-FFBB-498E-818E-E20D82366059}"/>
          </ac:spMkLst>
        </pc:spChg>
        <pc:spChg chg="mod">
          <ac:chgData name="Jon Rosdahl" userId="2820f357-2dd4-4127-8713-e0bfde0fd756" providerId="ADAL" clId="{84B26B06-C836-417C-B6AC-0361196A4E26}" dt="2019-11-14T21:36:14.499" v="1435" actId="14100"/>
          <ac:spMkLst>
            <pc:docMk/>
            <pc:sldMk cId="3116116514" sldId="302"/>
            <ac:spMk id="3" creationId="{5E9CFA5F-2272-4D60-9571-91E555C56E8B}"/>
          </ac:spMkLst>
        </pc:spChg>
        <pc:spChg chg="add mod">
          <ac:chgData name="Jon Rosdahl" userId="2820f357-2dd4-4127-8713-e0bfde0fd756" providerId="ADAL" clId="{84B26B06-C836-417C-B6AC-0361196A4E26}" dt="2019-11-14T21:33:23.088" v="1383" actId="14100"/>
          <ac:spMkLst>
            <pc:docMk/>
            <pc:sldMk cId="3116116514" sldId="302"/>
            <ac:spMk id="7" creationId="{8C62279E-5ACD-48AD-93E6-2291EDFECC4C}"/>
          </ac:spMkLst>
        </pc:spChg>
        <pc:spChg chg="add mod">
          <ac:chgData name="Jon Rosdahl" userId="2820f357-2dd4-4127-8713-e0bfde0fd756" providerId="ADAL" clId="{84B26B06-C836-417C-B6AC-0361196A4E26}" dt="2019-11-14T21:35:28.534" v="1403" actId="20577"/>
          <ac:spMkLst>
            <pc:docMk/>
            <pc:sldMk cId="3116116514" sldId="302"/>
            <ac:spMk id="8" creationId="{9714D889-862F-448C-8954-BBD81090BF85}"/>
          </ac:spMkLst>
        </pc:spChg>
        <pc:spChg chg="add mod">
          <ac:chgData name="Jon Rosdahl" userId="2820f357-2dd4-4127-8713-e0bfde0fd756" providerId="ADAL" clId="{84B26B06-C836-417C-B6AC-0361196A4E26}" dt="2019-11-14T21:35:33.749" v="1404" actId="20577"/>
          <ac:spMkLst>
            <pc:docMk/>
            <pc:sldMk cId="3116116514" sldId="302"/>
            <ac:spMk id="9" creationId="{3BCBA5D7-B737-44D4-89BA-7FD249BB45D3}"/>
          </ac:spMkLst>
        </pc:spChg>
      </pc:sldChg>
      <pc:sldChg chg="modSp">
        <pc:chgData name="Jon Rosdahl" userId="2820f357-2dd4-4127-8713-e0bfde0fd756" providerId="ADAL" clId="{84B26B06-C836-417C-B6AC-0361196A4E26}" dt="2019-11-14T21:22:34.251" v="1274" actId="6549"/>
        <pc:sldMkLst>
          <pc:docMk/>
          <pc:sldMk cId="1361921571" sldId="303"/>
        </pc:sldMkLst>
        <pc:spChg chg="mod">
          <ac:chgData name="Jon Rosdahl" userId="2820f357-2dd4-4127-8713-e0bfde0fd756" providerId="ADAL" clId="{84B26B06-C836-417C-B6AC-0361196A4E26}" dt="2019-11-14T21:22:34.251" v="1274" actId="6549"/>
          <ac:spMkLst>
            <pc:docMk/>
            <pc:sldMk cId="1361921571" sldId="303"/>
            <ac:spMk id="2" creationId="{83EED230-A678-424F-89D2-A935F7B4D8A9}"/>
          </ac:spMkLst>
        </pc:spChg>
      </pc:sldChg>
      <pc:sldChg chg="modSp add del">
        <pc:chgData name="Jon Rosdahl" userId="2820f357-2dd4-4127-8713-e0bfde0fd756" providerId="ADAL" clId="{84B26B06-C836-417C-B6AC-0361196A4E26}" dt="2019-11-14T21:19:58.599" v="968" actId="2696"/>
        <pc:sldMkLst>
          <pc:docMk/>
          <pc:sldMk cId="2170095681" sldId="303"/>
        </pc:sldMkLst>
        <pc:spChg chg="mod">
          <ac:chgData name="Jon Rosdahl" userId="2820f357-2dd4-4127-8713-e0bfde0fd756" providerId="ADAL" clId="{84B26B06-C836-417C-B6AC-0361196A4E26}" dt="2019-11-14T21:13:44.100" v="247" actId="20577"/>
          <ac:spMkLst>
            <pc:docMk/>
            <pc:sldMk cId="2170095681" sldId="303"/>
            <ac:spMk id="2" creationId="{83EED230-A678-424F-89D2-A935F7B4D8A9}"/>
          </ac:spMkLst>
        </pc:spChg>
        <pc:spChg chg="mod">
          <ac:chgData name="Jon Rosdahl" userId="2820f357-2dd4-4127-8713-e0bfde0fd756" providerId="ADAL" clId="{84B26B06-C836-417C-B6AC-0361196A4E26}" dt="2019-11-14T21:19:43.586" v="967" actId="14100"/>
          <ac:spMkLst>
            <pc:docMk/>
            <pc:sldMk cId="2170095681" sldId="303"/>
            <ac:spMk id="3" creationId="{76BE7371-FFDD-4447-93B7-B1AAE4833724}"/>
          </ac:spMkLst>
        </pc:spChg>
      </pc:sldChg>
      <pc:sldChg chg="addSp delSp modSp add">
        <pc:chgData name="Jon Rosdahl" userId="2820f357-2dd4-4127-8713-e0bfde0fd756" providerId="ADAL" clId="{84B26B06-C836-417C-B6AC-0361196A4E26}" dt="2019-11-14T21:21:37.818" v="1265" actId="20577"/>
        <pc:sldMkLst>
          <pc:docMk/>
          <pc:sldMk cId="31832032" sldId="304"/>
        </pc:sldMkLst>
        <pc:spChg chg="del">
          <ac:chgData name="Jon Rosdahl" userId="2820f357-2dd4-4127-8713-e0bfde0fd756" providerId="ADAL" clId="{84B26B06-C836-417C-B6AC-0361196A4E26}" dt="2019-11-14T21:20:23.162" v="970"/>
          <ac:spMkLst>
            <pc:docMk/>
            <pc:sldMk cId="31832032" sldId="304"/>
            <ac:spMk id="2" creationId="{2748685F-B019-440A-96FD-0C916C38158F}"/>
          </ac:spMkLst>
        </pc:spChg>
        <pc:spChg chg="del">
          <ac:chgData name="Jon Rosdahl" userId="2820f357-2dd4-4127-8713-e0bfde0fd756" providerId="ADAL" clId="{84B26B06-C836-417C-B6AC-0361196A4E26}" dt="2019-11-14T21:20:23.162" v="970"/>
          <ac:spMkLst>
            <pc:docMk/>
            <pc:sldMk cId="31832032" sldId="304"/>
            <ac:spMk id="3" creationId="{F480C5B4-0E20-45D4-8D0A-4D5D9BFCAB82}"/>
          </ac:spMkLst>
        </pc:spChg>
        <pc:spChg chg="add mod">
          <ac:chgData name="Jon Rosdahl" userId="2820f357-2dd4-4127-8713-e0bfde0fd756" providerId="ADAL" clId="{84B26B06-C836-417C-B6AC-0361196A4E26}" dt="2019-11-14T21:20:30.114" v="1000" actId="20577"/>
          <ac:spMkLst>
            <pc:docMk/>
            <pc:sldMk cId="31832032" sldId="304"/>
            <ac:spMk id="7" creationId="{C2BFDC39-F035-4025-AFF1-FD1779341E6B}"/>
          </ac:spMkLst>
        </pc:spChg>
        <pc:spChg chg="add mod">
          <ac:chgData name="Jon Rosdahl" userId="2820f357-2dd4-4127-8713-e0bfde0fd756" providerId="ADAL" clId="{84B26B06-C836-417C-B6AC-0361196A4E26}" dt="2019-11-14T21:21:37.818" v="1265" actId="20577"/>
          <ac:spMkLst>
            <pc:docMk/>
            <pc:sldMk cId="31832032" sldId="304"/>
            <ac:spMk id="8" creationId="{730F68E0-6C16-465C-8143-996A60A56FE5}"/>
          </ac:spMkLst>
        </pc:spChg>
      </pc:sldChg>
      <pc:sldMasterChg chg="modSp">
        <pc:chgData name="Jon Rosdahl" userId="2820f357-2dd4-4127-8713-e0bfde0fd756" providerId="ADAL" clId="{84B26B06-C836-417C-B6AC-0361196A4E26}" dt="2019-11-14T21:24:50.365" v="1344" actId="6549"/>
        <pc:sldMasterMkLst>
          <pc:docMk/>
          <pc:sldMasterMk cId="350243259" sldId="2147483738"/>
        </pc:sldMasterMkLst>
        <pc:spChg chg="mod">
          <ac:chgData name="Jon Rosdahl" userId="2820f357-2dd4-4127-8713-e0bfde0fd756" providerId="ADAL" clId="{84B26B06-C836-417C-B6AC-0361196A4E26}" dt="2019-11-14T21:24:50.365" v="1344" actId="6549"/>
          <ac:spMkLst>
            <pc:docMk/>
            <pc:sldMasterMk cId="350243259" sldId="214748373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802-11-19-1761/r2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802-11-19-1761/r2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802-11-19-1761/r2</a:t>
            </a:r>
          </a:p>
        </p:txBody>
      </p:sp>
      <p:sp>
        <p:nvSpPr>
          <p:cNvPr id="5" name="Rectangle 3"/>
          <p:cNvSpPr>
            <a:spLocks noGrp="1" noChangeArrowheads="1"/>
          </p:cNvSpPr>
          <p:nvPr>
            <p:ph type="dt"/>
          </p:nvPr>
        </p:nvSpPr>
        <p:spPr>
          <a:ln/>
        </p:spPr>
        <p:txBody>
          <a:bodyPr/>
          <a:lstStyle/>
          <a:p>
            <a:r>
              <a:rPr lang="en-US"/>
              <a:t>November 2019</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802-11-19-1761/r2</a:t>
            </a:r>
          </a:p>
        </p:txBody>
      </p:sp>
      <p:sp>
        <p:nvSpPr>
          <p:cNvPr id="5" name="Rectangle 3"/>
          <p:cNvSpPr>
            <a:spLocks noGrp="1" noChangeArrowheads="1"/>
          </p:cNvSpPr>
          <p:nvPr>
            <p:ph type="dt"/>
          </p:nvPr>
        </p:nvSpPr>
        <p:spPr>
          <a:ln/>
        </p:spPr>
        <p:txBody>
          <a:bodyPr/>
          <a:lstStyle/>
          <a:p>
            <a:r>
              <a:rPr lang="en-US"/>
              <a:t>November 2019</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802-11-19-1761/r2</a:t>
            </a:r>
          </a:p>
        </p:txBody>
      </p:sp>
      <p:sp>
        <p:nvSpPr>
          <p:cNvPr id="5" name="Date Placeholder 4"/>
          <p:cNvSpPr>
            <a:spLocks noGrp="1"/>
          </p:cNvSpPr>
          <p:nvPr>
            <p:ph type="dt" idx="11"/>
          </p:nvPr>
        </p:nvSpPr>
        <p:spPr/>
        <p:txBody>
          <a:bodyPr/>
          <a:lstStyle/>
          <a:p>
            <a:r>
              <a:rPr lang="en-US"/>
              <a:t>November 2019</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This Document</a:t>
            </a:r>
          </a:p>
        </p:txBody>
      </p:sp>
      <p:sp>
        <p:nvSpPr>
          <p:cNvPr id="4" name="Header Placeholder 3"/>
          <p:cNvSpPr>
            <a:spLocks noGrp="1"/>
          </p:cNvSpPr>
          <p:nvPr>
            <p:ph type="hdr" idx="10"/>
          </p:nvPr>
        </p:nvSpPr>
        <p:spPr/>
        <p:txBody>
          <a:bodyPr/>
          <a:lstStyle/>
          <a:p>
            <a:r>
              <a:rPr lang="en-US"/>
              <a:t>doc.: IEEE 802-11-19-1761/r2</a:t>
            </a:r>
          </a:p>
        </p:txBody>
      </p:sp>
      <p:sp>
        <p:nvSpPr>
          <p:cNvPr id="5" name="Date Placeholder 4"/>
          <p:cNvSpPr>
            <a:spLocks noGrp="1"/>
          </p:cNvSpPr>
          <p:nvPr>
            <p:ph type="dt" idx="11"/>
          </p:nvPr>
        </p:nvSpPr>
        <p:spPr/>
        <p:txBody>
          <a:bodyPr/>
          <a:lstStyle/>
          <a:p>
            <a:r>
              <a:rPr lang="en-US"/>
              <a:t>November 2019</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1989863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802-11-19-1761/r2</a:t>
            </a:r>
          </a:p>
        </p:txBody>
      </p:sp>
      <p:sp>
        <p:nvSpPr>
          <p:cNvPr id="5" name="Rectangle 3"/>
          <p:cNvSpPr>
            <a:spLocks noGrp="1" noChangeArrowheads="1"/>
          </p:cNvSpPr>
          <p:nvPr>
            <p:ph type="dt"/>
          </p:nvPr>
        </p:nvSpPr>
        <p:spPr>
          <a:ln/>
        </p:spPr>
        <p:txBody>
          <a:bodyPr/>
          <a:lstStyle/>
          <a:p>
            <a:r>
              <a:rPr lang="en-US"/>
              <a:t>November 2019</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2019</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November 2019</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2019</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November 2019</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November 2019</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November 2019</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November 2019</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2019</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November 2019</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November 2019</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7248128" y="357188"/>
            <a:ext cx="4023124" cy="247649"/>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11-19-1761r2</a:t>
            </a:r>
            <a:endParaRPr lang="en-GB" sz="20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ec/dcn/16/ec-16-0215-00-ACSD-802-1cs.pdf" TargetMode="External"/><Relationship Id="rId2" Type="http://schemas.openxmlformats.org/officeDocument/2006/relationships/hyperlink" Target="http://www.ieee802.org/1/files/public/docs2019/cs-PAR-modification-draft-0919-v01.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ec/dcn/19/ec-19-0147-00-00EC-ieee-p802-3ct-draft-csd.pdf" TargetMode="External"/><Relationship Id="rId2" Type="http://schemas.openxmlformats.org/officeDocument/2006/relationships/hyperlink" Target="https://mentor.ieee.org/802-ec/dcn/19/ec-19-0149-00-00EC-ieee-p802-3ct-draft-par-response.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19/ec-19-0148-00-00EC-ieee-p802-3cw-draft-csd.pdf" TargetMode="External"/><Relationship Id="rId2" Type="http://schemas.openxmlformats.org/officeDocument/2006/relationships/hyperlink" Target="https://mentor.ieee.org/802-ec/dcn/19/ec-19-0150-00-00EC-ieee-p802-3cw-draft-par-response.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24/dcn/19/24-19-0030-00-0000-licensed-narrowband-amendment-csd.docx" TargetMode="External"/><Relationship Id="rId2" Type="http://schemas.openxmlformats.org/officeDocument/2006/relationships/hyperlink" Target="https://mentor.ieee.org/802.24/dcn/19/24-19-0029-04-0000-licensed-narrowband-amendment-par.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8" Type="http://schemas.openxmlformats.org/officeDocument/2006/relationships/hyperlink" Target="http://www.ieee802.org/1/files/public/docs2019/dk-PAR-CSD-comments-1119-v00.pdf" TargetMode="External"/><Relationship Id="rId3" Type="http://schemas.openxmlformats.org/officeDocument/2006/relationships/hyperlink" Target="http://www.ieee802.org/1/files/public/docs2019/802f-PAR-1119-v01.pdf" TargetMode="External"/><Relationship Id="rId7" Type="http://schemas.openxmlformats.org/officeDocument/2006/relationships/hyperlink" Target="https://mentor.ieee.org/802-ec/dcn/16/ec-16-0215-00-ACSD-802-1cs.pdf" TargetMode="External"/><Relationship Id="rId2" Type="http://schemas.openxmlformats.org/officeDocument/2006/relationships/hyperlink" Target="http://www.ieee802.org/1/files/public/docs2019/802f-PAR-CSD-comments-1119-v01.pdf"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9/cs-PAR-modification-0919-v01.pdf" TargetMode="External"/><Relationship Id="rId5" Type="http://schemas.openxmlformats.org/officeDocument/2006/relationships/hyperlink" Target="http://www.ieee802.org/1/files/public/docs2019/cs-PAR-modification-comments-1119-v01.pdf" TargetMode="External"/><Relationship Id="rId10" Type="http://schemas.openxmlformats.org/officeDocument/2006/relationships/hyperlink" Target="http://www.ieee802.org/1/files/public/docs2019/dk-security-mac-privacy-CSD-0919-v01.pdf" TargetMode="External"/><Relationship Id="rId4" Type="http://schemas.openxmlformats.org/officeDocument/2006/relationships/hyperlink" Target="http://www.ieee802.org/1/files/public/docs2019/802f-CSD-1119-v01.pdf" TargetMode="External"/><Relationship Id="rId9" Type="http://schemas.openxmlformats.org/officeDocument/2006/relationships/hyperlink" Target="http://www.ieee802.org/1/files/public/docs2019/dk-security-mac-privacy-PAR-0919-v03.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ec/dcn/19/ec-19-0149-01-00EC-ieee-p802-3ct-draft-par-response.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ec/dcn/19/ec-19-0160-01-00EC-ieee-p802-3cx-draft-par-response.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24/dcn/19/24-19-0035-00-0000-licensed-narrowband-amendment-16t-par-comments.pptx" TargetMode="External"/><Relationship Id="rId2" Type="http://schemas.openxmlformats.org/officeDocument/2006/relationships/hyperlink" Target="https://mentor.ieee.org/802.15/dcn/19/15-19-0412-03-wng0-licensed-narrowband-amendment.pptx" TargetMode="External"/><Relationship Id="rId1" Type="http://schemas.openxmlformats.org/officeDocument/2006/relationships/slideLayout" Target="../slideLayouts/slideLayout2.xml"/><Relationship Id="rId5" Type="http://schemas.openxmlformats.org/officeDocument/2006/relationships/hyperlink" Target="https://mentor.ieee.org/802.24/dcn/19/24-19-0029-06-0000-licensed-narrowband-amendment-par.pdf" TargetMode="External"/><Relationship Id="rId4" Type="http://schemas.openxmlformats.org/officeDocument/2006/relationships/hyperlink" Target="https://mentor.ieee.org/802.24/dcn/19/24-19-0030-01-0000-licensed-narrowband-amendment-csd.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mentor.ieee.org/802.11/dcn/19/11-19-2019-00-0PAR-par-minutes-november-2019-session.docx" TargetMode="External"/><Relationship Id="rId4" Type="http://schemas.openxmlformats.org/officeDocument/2006/relationships/hyperlink" Target="https://mentor.ieee.org/802.11/dcn/19/11-19-1272-00-0PAR-minutes-july-2019-session.docx"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mentor.ieee.org/802-ec/dcn/19/ec-19-0149-00-00EC-ieee-p802-3ct-draft-par-response.pdf" TargetMode="External"/><Relationship Id="rId13" Type="http://schemas.openxmlformats.org/officeDocument/2006/relationships/hyperlink" Target="https://mentor.ieee.org/802-ec/dcn/19/ec-19-0161-00-00EC-ieee-p802-3cx-draft-csd-response.pdf" TargetMode="External"/><Relationship Id="rId3" Type="http://schemas.openxmlformats.org/officeDocument/2006/relationships/hyperlink" Target="http://www.ieee802.org/1/files/public/docs2019/802f-draft-CSD-0919-v01.pdf" TargetMode="External"/><Relationship Id="rId7" Type="http://schemas.openxmlformats.org/officeDocument/2006/relationships/hyperlink" Target="https://mentor.ieee.org/802-ec/dcn/16/ec-16-0215-00-ACSD-802-1cs.pdf" TargetMode="External"/><Relationship Id="rId12" Type="http://schemas.openxmlformats.org/officeDocument/2006/relationships/hyperlink" Target="https://mentor.ieee.org/802-ec/dcn/19/ec-19-0160-00-00EC-ieee-p802-3cx-draft-par-response.pdf" TargetMode="External"/><Relationship Id="rId17" Type="http://schemas.openxmlformats.org/officeDocument/2006/relationships/hyperlink" Target="https://mentor.ieee.org/802.24/dcn/19/24-19-0030-00-0000-licensed-narrowband-amendment-csd.docx" TargetMode="External"/><Relationship Id="rId2" Type="http://schemas.openxmlformats.org/officeDocument/2006/relationships/hyperlink" Target="http://www.ieee802.org/1/files/public/docs2019/802f-draft-PAR-0919-v01.pdf" TargetMode="External"/><Relationship Id="rId16" Type="http://schemas.openxmlformats.org/officeDocument/2006/relationships/hyperlink" Target="https://mentor.ieee.org/802.24/dcn/19/24-19-0029-04-0000-licensed-narrowband-amendment-par.pdf"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9/cs-PAR-modification-draft-0919-v01.pdf" TargetMode="External"/><Relationship Id="rId11" Type="http://schemas.openxmlformats.org/officeDocument/2006/relationships/hyperlink" Target="https://mentor.ieee.org/802-ec/dcn/19/ec-19-0148-00-00EC-ieee-p802-3cw-draft-csd.pdf" TargetMode="External"/><Relationship Id="rId5" Type="http://schemas.openxmlformats.org/officeDocument/2006/relationships/hyperlink" Target="http://www.ieee802.org/1/files/public/docs2019/dk-security-mac-privacy-CSD-0919-v00.pdf" TargetMode="External"/><Relationship Id="rId15" Type="http://schemas.openxmlformats.org/officeDocument/2006/relationships/hyperlink" Target="https://mentor.ieee.org/802.15/dcn/19/15-19-0297-02-0vat-csd-for-high-rate-occ-task-group.docx" TargetMode="External"/><Relationship Id="rId10" Type="http://schemas.openxmlformats.org/officeDocument/2006/relationships/hyperlink" Target="https://mentor.ieee.org/802-ec/dcn/19/ec-19-0150-00-00EC-ieee-p802-3cw-draft-par-response.pdf" TargetMode="External"/><Relationship Id="rId4" Type="http://schemas.openxmlformats.org/officeDocument/2006/relationships/hyperlink" Target="http://www.ieee802.org/1/files/public/docs2019/dk-security-mac-privacy-PAR-0919-v02.pdf" TargetMode="External"/><Relationship Id="rId9" Type="http://schemas.openxmlformats.org/officeDocument/2006/relationships/hyperlink" Target="https://mentor.ieee.org/802-ec/dcn/19/ec-19-0147-00-00EC-ieee-p802-3ct-draft-csd.pdf" TargetMode="External"/><Relationship Id="rId14" Type="http://schemas.openxmlformats.org/officeDocument/2006/relationships/hyperlink" Target="https://mentor.ieee.org/802.15/dcn/19/15-19-0296-02-0vat-par-for-high-rate-occ-task-group.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9/11-19-1272-00-0PAR-minutes-july-2019-session.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ec/dcn/19/ec-19-0161-00-00EC-ieee-p802-3cx-draft-csd-response.pdf" TargetMode="External"/><Relationship Id="rId2" Type="http://schemas.openxmlformats.org/officeDocument/2006/relationships/hyperlink" Target="https://mentor.ieee.org/802-ec/dcn/19/ec-19-0160-00-00EC-ieee-p802-3cx-draft-par-response.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ieee802.org/1/files/public/docs2019/802f-draft-CSD-0919-v01.pdf" TargetMode="External"/><Relationship Id="rId2" Type="http://schemas.openxmlformats.org/officeDocument/2006/relationships/hyperlink" Target="http://www.ieee802.org/1/files/public/docs2019/802f-draft-PAR-0919-v01.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1/files/public/docs2019/dk-security-mac-privacy-CSD-0919-v00.pdf" TargetMode="External"/><Relationship Id="rId2" Type="http://schemas.openxmlformats.org/officeDocument/2006/relationships/hyperlink" Target="http://www.ieee802.org/1/files/public/docs2019/dk-security-mac-privacy-PAR-0919-v02.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PAR Review SC - Meeting Agenda and Comment slides - Nov 2019 - Waikoloa</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 2019-11-14</a:t>
            </a:r>
            <a:endParaRPr lang="en-GB" sz="2000" dirty="0"/>
          </a:p>
        </p:txBody>
      </p:sp>
      <p:sp>
        <p:nvSpPr>
          <p:cNvPr id="6" name="Date Placeholder 3"/>
          <p:cNvSpPr>
            <a:spLocks noGrp="1"/>
          </p:cNvSpPr>
          <p:nvPr>
            <p:ph type="dt" idx="10"/>
          </p:nvPr>
        </p:nvSpPr>
        <p:spPr/>
        <p:txBody>
          <a:bodyPr/>
          <a:lstStyle/>
          <a:p>
            <a:r>
              <a:rPr lang="en-US"/>
              <a:t>November 2019</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1026" name="Document" r:id="rId4" imgW="8289564" imgH="2521714" progId="Word.Document.8">
                  <p:embed/>
                </p:oleObj>
              </mc:Choice>
              <mc:Fallback>
                <p:oleObj name="Document" r:id="rId4" imgW="8289564" imgH="2521714" progId="Word.Document.8">
                  <p:embed/>
                  <p:pic>
                    <p:nvPicPr>
                      <p:cNvPr id="3075" name="Object 3"/>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D492E-F02A-4D6D-9668-17AB523F6675}"/>
              </a:ext>
            </a:extLst>
          </p:cNvPr>
          <p:cNvSpPr>
            <a:spLocks noGrp="1"/>
          </p:cNvSpPr>
          <p:nvPr>
            <p:ph type="title"/>
          </p:nvPr>
        </p:nvSpPr>
        <p:spPr/>
        <p:txBody>
          <a:bodyPr/>
          <a:lstStyle/>
          <a:p>
            <a:r>
              <a:rPr lang="en-US" sz="2400" dirty="0"/>
              <a:t>802.1CS Standard - Link-local Registration Protocol, </a:t>
            </a:r>
            <a:r>
              <a:rPr lang="en-US" sz="2400" dirty="0">
                <a:hlinkClick r:id="rId2"/>
              </a:rPr>
              <a:t>PAR modification</a:t>
            </a:r>
            <a:r>
              <a:rPr lang="en-US" sz="2400" dirty="0"/>
              <a:t> and </a:t>
            </a:r>
            <a:r>
              <a:rPr lang="en-US" sz="2400" dirty="0">
                <a:hlinkClick r:id="rId3"/>
              </a:rPr>
              <a:t>CSD modification</a:t>
            </a:r>
            <a:endParaRPr lang="en-US" sz="4000" dirty="0"/>
          </a:p>
        </p:txBody>
      </p:sp>
      <p:sp>
        <p:nvSpPr>
          <p:cNvPr id="3" name="Content Placeholder 2">
            <a:extLst>
              <a:ext uri="{FF2B5EF4-FFF2-40B4-BE49-F238E27FC236}">
                <a16:creationId xmlns:a16="http://schemas.microsoft.com/office/drawing/2014/main" id="{2CDA150D-EA79-40D1-9956-666EE30AC121}"/>
              </a:ext>
            </a:extLst>
          </p:cNvPr>
          <p:cNvSpPr>
            <a:spLocks noGrp="1"/>
          </p:cNvSpPr>
          <p:nvPr>
            <p:ph idx="1"/>
          </p:nvPr>
        </p:nvSpPr>
        <p:spPr/>
        <p:txBody>
          <a:bodyPr/>
          <a:lstStyle/>
          <a:p>
            <a:pPr lvl="0"/>
            <a:r>
              <a:rPr lang="en-US" dirty="0"/>
              <a:t>5.2 – Scope – the new sentence is missing a space before the start.</a:t>
            </a:r>
          </a:p>
          <a:p>
            <a:pPr lvl="0"/>
            <a:r>
              <a:rPr lang="en-US" dirty="0"/>
              <a:t>8.1  need to add the clause number for the change explanation. Add “5.2” prior to the sentence in 8.1.</a:t>
            </a:r>
          </a:p>
        </p:txBody>
      </p:sp>
      <p:sp>
        <p:nvSpPr>
          <p:cNvPr id="4" name="Date Placeholder 3">
            <a:extLst>
              <a:ext uri="{FF2B5EF4-FFF2-40B4-BE49-F238E27FC236}">
                <a16:creationId xmlns:a16="http://schemas.microsoft.com/office/drawing/2014/main" id="{26279FA8-B1AC-410A-9584-1365FC749123}"/>
              </a:ext>
            </a:extLst>
          </p:cNvPr>
          <p:cNvSpPr>
            <a:spLocks noGrp="1"/>
          </p:cNvSpPr>
          <p:nvPr>
            <p:ph type="dt" idx="10"/>
          </p:nvPr>
        </p:nvSpPr>
        <p:spPr/>
        <p:txBody>
          <a:bodyPr/>
          <a:lstStyle/>
          <a:p>
            <a:r>
              <a:rPr lang="en-US"/>
              <a:t>November 2019</a:t>
            </a:r>
            <a:endParaRPr lang="en-GB" dirty="0"/>
          </a:p>
        </p:txBody>
      </p:sp>
      <p:sp>
        <p:nvSpPr>
          <p:cNvPr id="5" name="Footer Placeholder 4">
            <a:extLst>
              <a:ext uri="{FF2B5EF4-FFF2-40B4-BE49-F238E27FC236}">
                <a16:creationId xmlns:a16="http://schemas.microsoft.com/office/drawing/2014/main" id="{BF4A5545-C20C-4140-A564-999D70A3E6A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AE4BF7B-A0F4-4809-A981-D63D87B1270A}"/>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319877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C484D-C39E-46D6-9216-9C5A3DC3EE70}"/>
              </a:ext>
            </a:extLst>
          </p:cNvPr>
          <p:cNvSpPr>
            <a:spLocks noGrp="1"/>
          </p:cNvSpPr>
          <p:nvPr>
            <p:ph type="title"/>
          </p:nvPr>
        </p:nvSpPr>
        <p:spPr/>
        <p:txBody>
          <a:bodyPr/>
          <a:lstStyle/>
          <a:p>
            <a:r>
              <a:rPr lang="en-US" sz="2400" dirty="0"/>
              <a:t>802.3ct -Amendment - 100 Gb/s Operation over DWDM systems,  </a:t>
            </a:r>
            <a:r>
              <a:rPr lang="en-US" sz="2400" dirty="0">
                <a:hlinkClick r:id="rId2"/>
              </a:rPr>
              <a:t>PAR modification</a:t>
            </a:r>
            <a:r>
              <a:rPr lang="en-US" sz="2400" dirty="0"/>
              <a:t> and </a:t>
            </a:r>
            <a:r>
              <a:rPr lang="en-US" sz="2400" dirty="0">
                <a:hlinkClick r:id="rId3"/>
              </a:rPr>
              <a:t>CSD modification</a:t>
            </a:r>
            <a:endParaRPr lang="en-US" sz="4000" dirty="0"/>
          </a:p>
        </p:txBody>
      </p:sp>
      <p:sp>
        <p:nvSpPr>
          <p:cNvPr id="3" name="Content Placeholder 2">
            <a:extLst>
              <a:ext uri="{FF2B5EF4-FFF2-40B4-BE49-F238E27FC236}">
                <a16:creationId xmlns:a16="http://schemas.microsoft.com/office/drawing/2014/main" id="{8DCCEEE2-7452-48B9-A228-75AD7FF895AD}"/>
              </a:ext>
            </a:extLst>
          </p:cNvPr>
          <p:cNvSpPr>
            <a:spLocks noGrp="1"/>
          </p:cNvSpPr>
          <p:nvPr>
            <p:ph idx="1"/>
          </p:nvPr>
        </p:nvSpPr>
        <p:spPr/>
        <p:txBody>
          <a:bodyPr/>
          <a:lstStyle/>
          <a:p>
            <a:pPr lvl="0"/>
            <a:r>
              <a:rPr lang="en-US" dirty="0"/>
              <a:t>8.1 – Clause number is missing for explanation of changes.</a:t>
            </a:r>
          </a:p>
        </p:txBody>
      </p:sp>
      <p:sp>
        <p:nvSpPr>
          <p:cNvPr id="4" name="Date Placeholder 3">
            <a:extLst>
              <a:ext uri="{FF2B5EF4-FFF2-40B4-BE49-F238E27FC236}">
                <a16:creationId xmlns:a16="http://schemas.microsoft.com/office/drawing/2014/main" id="{1C35B18A-A89E-4E0F-A033-4CFBE0E84B8E}"/>
              </a:ext>
            </a:extLst>
          </p:cNvPr>
          <p:cNvSpPr>
            <a:spLocks noGrp="1"/>
          </p:cNvSpPr>
          <p:nvPr>
            <p:ph type="dt" idx="10"/>
          </p:nvPr>
        </p:nvSpPr>
        <p:spPr/>
        <p:txBody>
          <a:bodyPr/>
          <a:lstStyle/>
          <a:p>
            <a:r>
              <a:rPr lang="en-US"/>
              <a:t>November 2019</a:t>
            </a:r>
            <a:endParaRPr lang="en-GB" dirty="0"/>
          </a:p>
        </p:txBody>
      </p:sp>
      <p:sp>
        <p:nvSpPr>
          <p:cNvPr id="5" name="Footer Placeholder 4">
            <a:extLst>
              <a:ext uri="{FF2B5EF4-FFF2-40B4-BE49-F238E27FC236}">
                <a16:creationId xmlns:a16="http://schemas.microsoft.com/office/drawing/2014/main" id="{C2D40D46-CE44-42C0-8C3D-7009AAA5472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1079C71-6BD8-43E6-A9B5-61910ABDD01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65785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14CED-7D13-403E-B323-D47F2B38669C}"/>
              </a:ext>
            </a:extLst>
          </p:cNvPr>
          <p:cNvSpPr>
            <a:spLocks noGrp="1"/>
          </p:cNvSpPr>
          <p:nvPr>
            <p:ph type="title"/>
          </p:nvPr>
        </p:nvSpPr>
        <p:spPr/>
        <p:txBody>
          <a:bodyPr/>
          <a:lstStyle/>
          <a:p>
            <a:pPr lvl="0"/>
            <a:r>
              <a:rPr lang="en-US" sz="2400" dirty="0"/>
              <a:t>802.3cw - Amendment - 400 Gb/s Operation over DWDM systems, </a:t>
            </a:r>
            <a:r>
              <a:rPr lang="en-US" sz="2400" dirty="0">
                <a:hlinkClick r:id="rId2"/>
              </a:rPr>
              <a:t>PAR</a:t>
            </a:r>
            <a:r>
              <a:rPr lang="en-US" sz="2400" dirty="0"/>
              <a:t> and </a:t>
            </a:r>
            <a:r>
              <a:rPr lang="en-US" sz="2400" dirty="0">
                <a:hlinkClick r:id="rId3"/>
              </a:rPr>
              <a:t>CSD</a:t>
            </a:r>
            <a:r>
              <a:rPr lang="en-US" sz="2400" dirty="0"/>
              <a:t> </a:t>
            </a:r>
            <a:endParaRPr lang="en-US" sz="4000" dirty="0"/>
          </a:p>
        </p:txBody>
      </p:sp>
      <p:sp>
        <p:nvSpPr>
          <p:cNvPr id="3" name="Content Placeholder 2">
            <a:extLst>
              <a:ext uri="{FF2B5EF4-FFF2-40B4-BE49-F238E27FC236}">
                <a16:creationId xmlns:a16="http://schemas.microsoft.com/office/drawing/2014/main" id="{A0DBBA99-1627-476F-AFFD-D1934A226B99}"/>
              </a:ext>
            </a:extLst>
          </p:cNvPr>
          <p:cNvSpPr>
            <a:spLocks noGrp="1"/>
          </p:cNvSpPr>
          <p:nvPr>
            <p:ph idx="1"/>
          </p:nvPr>
        </p:nvSpPr>
        <p:spPr/>
        <p:txBody>
          <a:bodyPr/>
          <a:lstStyle/>
          <a:p>
            <a:pPr lvl="0"/>
            <a:r>
              <a:rPr lang="en-US" sz="2800" dirty="0"/>
              <a:t>No Comment</a:t>
            </a:r>
          </a:p>
        </p:txBody>
      </p:sp>
      <p:sp>
        <p:nvSpPr>
          <p:cNvPr id="4" name="Date Placeholder 3">
            <a:extLst>
              <a:ext uri="{FF2B5EF4-FFF2-40B4-BE49-F238E27FC236}">
                <a16:creationId xmlns:a16="http://schemas.microsoft.com/office/drawing/2014/main" id="{584189DE-2FE9-4A3A-B93B-D1133E0C258C}"/>
              </a:ext>
            </a:extLst>
          </p:cNvPr>
          <p:cNvSpPr>
            <a:spLocks noGrp="1"/>
          </p:cNvSpPr>
          <p:nvPr>
            <p:ph type="dt" idx="10"/>
          </p:nvPr>
        </p:nvSpPr>
        <p:spPr/>
        <p:txBody>
          <a:bodyPr/>
          <a:lstStyle/>
          <a:p>
            <a:r>
              <a:rPr lang="en-US"/>
              <a:t>November 2019</a:t>
            </a:r>
            <a:endParaRPr lang="en-GB" dirty="0"/>
          </a:p>
        </p:txBody>
      </p:sp>
      <p:sp>
        <p:nvSpPr>
          <p:cNvPr id="5" name="Footer Placeholder 4">
            <a:extLst>
              <a:ext uri="{FF2B5EF4-FFF2-40B4-BE49-F238E27FC236}">
                <a16:creationId xmlns:a16="http://schemas.microsoft.com/office/drawing/2014/main" id="{BF71E2C8-A93C-4F48-A729-4E756E21F66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8818C60-15E5-4201-81CA-FC0332FCA04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314733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D7002-F4DF-4C23-9EF4-1F7980760AE6}"/>
              </a:ext>
            </a:extLst>
          </p:cNvPr>
          <p:cNvSpPr>
            <a:spLocks noGrp="1"/>
          </p:cNvSpPr>
          <p:nvPr>
            <p:ph type="title"/>
          </p:nvPr>
        </p:nvSpPr>
        <p:spPr/>
        <p:txBody>
          <a:bodyPr/>
          <a:lstStyle/>
          <a:p>
            <a:pPr lvl="0"/>
            <a:r>
              <a:rPr lang="en-US" sz="2400" dirty="0"/>
              <a:t>802.16t - Amendment - Fixed and Mobile Wireless Access in Narrowband Channels, </a:t>
            </a:r>
            <a:r>
              <a:rPr lang="en-US" sz="2400" dirty="0">
                <a:hlinkClick r:id="rId2"/>
              </a:rPr>
              <a:t>PAR</a:t>
            </a:r>
            <a:r>
              <a:rPr lang="en-US" sz="2400" dirty="0"/>
              <a:t> and </a:t>
            </a:r>
            <a:r>
              <a:rPr lang="en-US" sz="2400" dirty="0">
                <a:hlinkClick r:id="rId3"/>
              </a:rPr>
              <a:t>CSD</a:t>
            </a:r>
            <a:endParaRPr lang="en-US" sz="4000" dirty="0"/>
          </a:p>
        </p:txBody>
      </p:sp>
      <p:sp>
        <p:nvSpPr>
          <p:cNvPr id="3" name="Content Placeholder 2">
            <a:extLst>
              <a:ext uri="{FF2B5EF4-FFF2-40B4-BE49-F238E27FC236}">
                <a16:creationId xmlns:a16="http://schemas.microsoft.com/office/drawing/2014/main" id="{25FB2972-632B-4616-AB43-A839A400F9E4}"/>
              </a:ext>
            </a:extLst>
          </p:cNvPr>
          <p:cNvSpPr>
            <a:spLocks noGrp="1"/>
          </p:cNvSpPr>
          <p:nvPr>
            <p:ph idx="1"/>
          </p:nvPr>
        </p:nvSpPr>
        <p:spPr>
          <a:xfrm>
            <a:off x="914402" y="1751017"/>
            <a:ext cx="10361084" cy="4724400"/>
          </a:xfrm>
        </p:spPr>
        <p:txBody>
          <a:bodyPr/>
          <a:lstStyle/>
          <a:p>
            <a:r>
              <a:rPr lang="en-US" sz="2000" dirty="0"/>
              <a:t>3.1 WG 802.16 is listed as the WG and WG Chair doing the work.  This is not our understanding. We understand that 802.24 is authoring the PAR, and 802.15 WG may be assigned to the work.  While this may sound like nice way to try to get around the normal method of amending a document, strictly speaking, if there is a true need to make this amendment, then 802.16 should have enough interest in making the amendment to come out of hibernation.  Otherwise there is not enough interest to do the work to start with.</a:t>
            </a:r>
          </a:p>
          <a:p>
            <a:endParaRPr lang="en-US" sz="2000" dirty="0"/>
          </a:p>
          <a:p>
            <a:r>
              <a:rPr lang="en-US" sz="2000" dirty="0"/>
              <a:t>5.2.a. The changes to the scope does not seem meaningful and should not be made.</a:t>
            </a:r>
          </a:p>
          <a:p>
            <a:endParaRPr lang="en-US" sz="2000" dirty="0"/>
          </a:p>
          <a:p>
            <a:r>
              <a:rPr lang="en-US" sz="2000" dirty="0"/>
              <a:t>5.4 – Why add a purpose clause? What is the rationale to add the purpose to an existing specification?</a:t>
            </a:r>
          </a:p>
          <a:p>
            <a:endParaRPr lang="en-US" sz="2000" dirty="0"/>
          </a:p>
        </p:txBody>
      </p:sp>
      <p:sp>
        <p:nvSpPr>
          <p:cNvPr id="4" name="Date Placeholder 3">
            <a:extLst>
              <a:ext uri="{FF2B5EF4-FFF2-40B4-BE49-F238E27FC236}">
                <a16:creationId xmlns:a16="http://schemas.microsoft.com/office/drawing/2014/main" id="{A17DC212-CFDA-4741-89F9-0A5AB898EBFD}"/>
              </a:ext>
            </a:extLst>
          </p:cNvPr>
          <p:cNvSpPr>
            <a:spLocks noGrp="1"/>
          </p:cNvSpPr>
          <p:nvPr>
            <p:ph type="dt" idx="10"/>
          </p:nvPr>
        </p:nvSpPr>
        <p:spPr/>
        <p:txBody>
          <a:bodyPr/>
          <a:lstStyle/>
          <a:p>
            <a:r>
              <a:rPr lang="en-US"/>
              <a:t>November 2019</a:t>
            </a:r>
            <a:endParaRPr lang="en-GB" dirty="0"/>
          </a:p>
        </p:txBody>
      </p:sp>
      <p:sp>
        <p:nvSpPr>
          <p:cNvPr id="5" name="Footer Placeholder 4">
            <a:extLst>
              <a:ext uri="{FF2B5EF4-FFF2-40B4-BE49-F238E27FC236}">
                <a16:creationId xmlns:a16="http://schemas.microsoft.com/office/drawing/2014/main" id="{D6856C57-7FB9-4CD7-AF90-BE14511BF0B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7B41E6C-4BA9-47BB-921F-D0D0C652878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66972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6E815-CBEE-47B3-99F4-958EA3071192}"/>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482A240F-A3A6-474C-B90C-2273B5DA4768}"/>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03C19121-EBAE-47A3-B917-233CC14ECD8C}"/>
              </a:ext>
            </a:extLst>
          </p:cNvPr>
          <p:cNvSpPr>
            <a:spLocks noGrp="1"/>
          </p:cNvSpPr>
          <p:nvPr>
            <p:ph type="dt" idx="10"/>
          </p:nvPr>
        </p:nvSpPr>
        <p:spPr/>
        <p:txBody>
          <a:bodyPr/>
          <a:lstStyle/>
          <a:p>
            <a:pPr>
              <a:defRPr/>
            </a:pPr>
            <a:r>
              <a:rPr lang="en-US">
                <a:solidFill>
                  <a:srgbClr val="000000"/>
                </a:solidFill>
              </a:rPr>
              <a:t>November 2019</a:t>
            </a:r>
            <a:endParaRPr lang="en-US" dirty="0">
              <a:solidFill>
                <a:srgbClr val="000000"/>
              </a:solidFill>
            </a:endParaRPr>
          </a:p>
        </p:txBody>
      </p:sp>
      <p:sp>
        <p:nvSpPr>
          <p:cNvPr id="5" name="Footer Placeholder 4">
            <a:extLst>
              <a:ext uri="{FF2B5EF4-FFF2-40B4-BE49-F238E27FC236}">
                <a16:creationId xmlns:a16="http://schemas.microsoft.com/office/drawing/2014/main" id="{F1BF3BB7-A6B0-4812-AF2A-485129F4D193}"/>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DADE5F5-A416-4974-8F98-5DEF9738F2A6}"/>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14</a:t>
            </a:fld>
            <a:endParaRPr lang="en-US" altLang="en-US">
              <a:solidFill>
                <a:srgbClr val="000000"/>
              </a:solidFill>
            </a:endParaRPr>
          </a:p>
        </p:txBody>
      </p:sp>
    </p:spTree>
    <p:extLst>
      <p:ext uri="{BB962C8B-B14F-4D97-AF65-F5344CB8AC3E}">
        <p14:creationId xmlns:p14="http://schemas.microsoft.com/office/powerpoint/2010/main" val="24093850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4CA127E-06E9-4BA2-A901-C9878290972E}"/>
              </a:ext>
            </a:extLst>
          </p:cNvPr>
          <p:cNvSpPr>
            <a:spLocks noGrp="1"/>
          </p:cNvSpPr>
          <p:nvPr>
            <p:ph type="title"/>
          </p:nvPr>
        </p:nvSpPr>
        <p:spPr>
          <a:xfrm>
            <a:off x="914402" y="685803"/>
            <a:ext cx="10361084" cy="510949"/>
          </a:xfrm>
        </p:spPr>
        <p:txBody>
          <a:bodyPr/>
          <a:lstStyle/>
          <a:p>
            <a:r>
              <a:rPr lang="en-US" dirty="0"/>
              <a:t>802.1 Responses</a:t>
            </a:r>
          </a:p>
        </p:txBody>
      </p:sp>
      <p:sp>
        <p:nvSpPr>
          <p:cNvPr id="4" name="Date Placeholder 3">
            <a:extLst>
              <a:ext uri="{FF2B5EF4-FFF2-40B4-BE49-F238E27FC236}">
                <a16:creationId xmlns:a16="http://schemas.microsoft.com/office/drawing/2014/main" id="{B763FCE5-BEC6-4775-AD89-5B5551EB05B5}"/>
              </a:ext>
            </a:extLst>
          </p:cNvPr>
          <p:cNvSpPr>
            <a:spLocks noGrp="1"/>
          </p:cNvSpPr>
          <p:nvPr>
            <p:ph type="dt" idx="10"/>
          </p:nvPr>
        </p:nvSpPr>
        <p:spPr/>
        <p:txBody>
          <a:bodyPr/>
          <a:lstStyle/>
          <a:p>
            <a:pPr>
              <a:defRPr/>
            </a:pPr>
            <a:r>
              <a:rPr lang="en-US">
                <a:solidFill>
                  <a:srgbClr val="000000"/>
                </a:solidFill>
              </a:rPr>
              <a:t>November 2019</a:t>
            </a:r>
            <a:endParaRPr lang="en-US" dirty="0">
              <a:solidFill>
                <a:srgbClr val="000000"/>
              </a:solidFill>
            </a:endParaRPr>
          </a:p>
        </p:txBody>
      </p:sp>
      <p:sp>
        <p:nvSpPr>
          <p:cNvPr id="5" name="Footer Placeholder 4">
            <a:extLst>
              <a:ext uri="{FF2B5EF4-FFF2-40B4-BE49-F238E27FC236}">
                <a16:creationId xmlns:a16="http://schemas.microsoft.com/office/drawing/2014/main" id="{173D3A94-A084-4EE8-A3ED-37763528FE32}"/>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78F91419-6A34-4DB4-9B77-F7DB3FD3CFC0}"/>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15</a:t>
            </a:fld>
            <a:endParaRPr lang="en-US" altLang="en-US">
              <a:solidFill>
                <a:srgbClr val="000000"/>
              </a:solidFill>
            </a:endParaRPr>
          </a:p>
        </p:txBody>
      </p:sp>
      <p:sp>
        <p:nvSpPr>
          <p:cNvPr id="10" name="Rectangle 2">
            <a:extLst>
              <a:ext uri="{FF2B5EF4-FFF2-40B4-BE49-F238E27FC236}">
                <a16:creationId xmlns:a16="http://schemas.microsoft.com/office/drawing/2014/main" id="{472710D5-82FC-42A2-B04B-9EF697B7F97D}"/>
              </a:ext>
            </a:extLst>
          </p:cNvPr>
          <p:cNvSpPr>
            <a:spLocks noGrp="1" noChangeArrowheads="1"/>
          </p:cNvSpPr>
          <p:nvPr>
            <p:ph idx="1"/>
          </p:nvPr>
        </p:nvSpPr>
        <p:spPr bwMode="auto">
          <a:xfrm>
            <a:off x="901413" y="1518632"/>
            <a:ext cx="11126434" cy="4616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Colleagues,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Based on comments received, the response and update of the remaining 802.1 PARs and CSDs are noted below:</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802f Amendment : YANG Data Model for </a:t>
            </a:r>
            <a:r>
              <a:rPr kumimoji="0" lang="en-US" altLang="en-US" sz="1400" b="0" i="0" u="none" strike="noStrike" cap="none" normalizeH="0" baseline="0" dirty="0" err="1">
                <a:ln>
                  <a:noFill/>
                </a:ln>
                <a:solidFill>
                  <a:schemeClr val="tx1"/>
                </a:solidFill>
                <a:effectLst/>
                <a:latin typeface="Arial" panose="020B0604020202020204" pitchFamily="34" charset="0"/>
              </a:rPr>
              <a:t>EtherTypes</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Responses to comments: </a:t>
            </a:r>
            <a:r>
              <a:rPr kumimoji="0" lang="en-US" altLang="en-US" sz="1400" b="0" i="0" u="none" strike="noStrike" cap="none" normalizeH="0" baseline="0" dirty="0">
                <a:ln>
                  <a:noFill/>
                </a:ln>
                <a:solidFill>
                  <a:schemeClr val="tx1"/>
                </a:solidFill>
                <a:effectLst/>
                <a:latin typeface="Arial" panose="020B0604020202020204" pitchFamily="34" charset="0"/>
                <a:hlinkClick r:id="rId2"/>
              </a:rPr>
              <a:t>http://www.ieee802.org/1/files/public/docs2019/802f-PAR-CSD-comments-1119-v01.pdf</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Revised PAR: </a:t>
            </a:r>
            <a:r>
              <a:rPr kumimoji="0" lang="en-US" altLang="en-US" sz="1400" b="0" i="0" u="none" strike="noStrike" cap="none" normalizeH="0" baseline="0" dirty="0">
                <a:ln>
                  <a:noFill/>
                </a:ln>
                <a:solidFill>
                  <a:schemeClr val="tx1"/>
                </a:solidFill>
                <a:effectLst/>
                <a:latin typeface="Arial" panose="020B0604020202020204" pitchFamily="34" charset="0"/>
                <a:hlinkClick r:id="rId3"/>
              </a:rPr>
              <a:t>http://www.ieee802.org/1/files/public/docs2019/802f-PAR-1119-v01.pdf</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Revised CSD: </a:t>
            </a:r>
            <a:r>
              <a:rPr kumimoji="0" lang="en-US" altLang="en-US" sz="1400" b="0" i="0" u="none" strike="noStrike" cap="none" normalizeH="0" baseline="0" dirty="0">
                <a:ln>
                  <a:noFill/>
                </a:ln>
                <a:solidFill>
                  <a:schemeClr val="tx1"/>
                </a:solidFill>
                <a:effectLst/>
                <a:latin typeface="Arial" panose="020B0604020202020204" pitchFamily="34" charset="0"/>
                <a:hlinkClick r:id="rId4"/>
              </a:rPr>
              <a:t>http://www.ieee802.org/1/files/public/docs2019/802f-CSD-1119-v01.pdf</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802.1CS Standard - Link-local Registration Protocol</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Responses to comments: </a:t>
            </a:r>
            <a:r>
              <a:rPr kumimoji="0" lang="en-US" altLang="en-US" sz="1400" b="0" i="0" u="none" strike="noStrike" cap="none" normalizeH="0" baseline="0" dirty="0">
                <a:ln>
                  <a:noFill/>
                </a:ln>
                <a:solidFill>
                  <a:schemeClr val="tx1"/>
                </a:solidFill>
                <a:effectLst/>
                <a:latin typeface="Arial" panose="020B0604020202020204" pitchFamily="34" charset="0"/>
                <a:hlinkClick r:id="rId5"/>
              </a:rPr>
              <a:t>http://www.ieee802.org/1/files/public/docs2019/cs-PAR-modification-comments-1119-v01.pdf</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Revised PAR modification: </a:t>
            </a:r>
            <a:r>
              <a:rPr kumimoji="0" lang="en-US" altLang="en-US" sz="1400" b="0" i="0" u="none" strike="noStrike" cap="none" normalizeH="0" baseline="0" dirty="0">
                <a:ln>
                  <a:noFill/>
                </a:ln>
                <a:solidFill>
                  <a:schemeClr val="tx1"/>
                </a:solidFill>
                <a:effectLst/>
                <a:latin typeface="Arial" panose="020B0604020202020204" pitchFamily="34" charset="0"/>
                <a:hlinkClick r:id="rId6"/>
              </a:rPr>
              <a:t>http://www.ieee802.org/1/files/public/docs2019/cs-PAR-modification-0919-v01.pdf</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Unmodified CSD: </a:t>
            </a:r>
            <a:r>
              <a:rPr kumimoji="0" lang="en-US" altLang="en-US" sz="1400" b="0" i="0" u="none" strike="noStrike" cap="none" normalizeH="0" baseline="0" dirty="0">
                <a:ln>
                  <a:noFill/>
                </a:ln>
                <a:solidFill>
                  <a:schemeClr val="tx1"/>
                </a:solidFill>
                <a:effectLst/>
                <a:latin typeface="Arial" panose="020B0604020202020204" pitchFamily="34" charset="0"/>
                <a:hlinkClick r:id="rId7"/>
              </a:rPr>
              <a:t>https://mentor.ieee.org/802-ec/dcn/16/ec-16-0215-00-ACSD-802-1cs.pdf</a:t>
            </a:r>
            <a:endParaRPr kumimoji="0" lang="en-US" altLang="en-US" sz="1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802.1AEdk Amendment: MAC Privacy protection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Responses to comments:  </a:t>
            </a:r>
            <a:r>
              <a:rPr kumimoji="0" lang="en-US" altLang="en-US" sz="1400" b="0" i="0" u="none" strike="noStrike" cap="none" normalizeH="0" baseline="0" dirty="0">
                <a:ln>
                  <a:noFill/>
                </a:ln>
                <a:solidFill>
                  <a:schemeClr val="tx1"/>
                </a:solidFill>
                <a:effectLst/>
                <a:latin typeface="Arial" panose="020B0604020202020204" pitchFamily="34" charset="0"/>
                <a:hlinkClick r:id="rId8"/>
              </a:rPr>
              <a:t>http://www.ieee802.org/1/files/public/docs2019/dk-PAR-CSD-comments-1119-v00.pdf</a:t>
            </a:r>
            <a:r>
              <a:rPr kumimoji="0" lang="en-US" altLang="en-US" sz="14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Revised PAR:   </a:t>
            </a:r>
            <a:r>
              <a:rPr kumimoji="0" lang="en-US" altLang="en-US" sz="1400" b="0" i="0" u="none" strike="noStrike" cap="none" normalizeH="0" baseline="0" dirty="0">
                <a:ln>
                  <a:noFill/>
                </a:ln>
                <a:solidFill>
                  <a:schemeClr val="tx1"/>
                </a:solidFill>
                <a:effectLst/>
                <a:latin typeface="Arial" panose="020B0604020202020204" pitchFamily="34" charset="0"/>
                <a:hlinkClick r:id="rId9"/>
              </a:rPr>
              <a:t>http://www.ieee802.org/1/files/public/docs2019/dk-security-mac-privacy-PAR-0919-v03.pdf</a:t>
            </a:r>
            <a:r>
              <a:rPr kumimoji="0" lang="en-US" altLang="en-US" sz="14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Unmodified CSD:  </a:t>
            </a:r>
            <a:r>
              <a:rPr kumimoji="0" lang="en-US" altLang="en-US" sz="1400" b="0" i="0" u="none" strike="noStrike" cap="none" normalizeH="0" baseline="0" dirty="0">
                <a:ln>
                  <a:noFill/>
                </a:ln>
                <a:solidFill>
                  <a:schemeClr val="tx1"/>
                </a:solidFill>
                <a:effectLst/>
                <a:latin typeface="Arial" panose="020B0604020202020204" pitchFamily="34" charset="0"/>
                <a:hlinkClick r:id="rId10"/>
              </a:rPr>
              <a:t>http://www.ieee802.org/1/files/public/docs2019/dk-security-mac-privacy-CSD-0919-v01.pdf</a:t>
            </a:r>
            <a:r>
              <a:rPr kumimoji="0" lang="en-US" altLang="en-US" sz="14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Cheers,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Glenn.</a:t>
            </a:r>
          </a:p>
        </p:txBody>
      </p:sp>
    </p:spTree>
    <p:extLst>
      <p:ext uri="{BB962C8B-B14F-4D97-AF65-F5344CB8AC3E}">
        <p14:creationId xmlns:p14="http://schemas.microsoft.com/office/powerpoint/2010/main" val="3712790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24F0F-99D0-4D52-8A07-F586A3E4D859}"/>
              </a:ext>
            </a:extLst>
          </p:cNvPr>
          <p:cNvSpPr>
            <a:spLocks noGrp="1"/>
          </p:cNvSpPr>
          <p:nvPr>
            <p:ph type="title"/>
          </p:nvPr>
        </p:nvSpPr>
        <p:spPr/>
        <p:txBody>
          <a:bodyPr/>
          <a:lstStyle/>
          <a:p>
            <a:r>
              <a:rPr lang="en-US" dirty="0"/>
              <a:t>Unofficial Response from IEEE P802.3ct Task Force </a:t>
            </a:r>
          </a:p>
        </p:txBody>
      </p:sp>
      <p:sp>
        <p:nvSpPr>
          <p:cNvPr id="3" name="Content Placeholder 2">
            <a:extLst>
              <a:ext uri="{FF2B5EF4-FFF2-40B4-BE49-F238E27FC236}">
                <a16:creationId xmlns:a16="http://schemas.microsoft.com/office/drawing/2014/main" id="{69BC5EBB-12AA-4490-A8AD-DA8E5EC4F4F4}"/>
              </a:ext>
            </a:extLst>
          </p:cNvPr>
          <p:cNvSpPr>
            <a:spLocks noGrp="1"/>
          </p:cNvSpPr>
          <p:nvPr>
            <p:ph idx="1"/>
          </p:nvPr>
        </p:nvSpPr>
        <p:spPr/>
        <p:txBody>
          <a:bodyPr/>
          <a:lstStyle/>
          <a:p>
            <a:r>
              <a:rPr lang="en-US" sz="1800" dirty="0"/>
              <a:t>Jon,</a:t>
            </a:r>
          </a:p>
          <a:p>
            <a:r>
              <a:rPr lang="en-US" sz="1800" dirty="0"/>
              <a:t>I believe this response addresses the concern by 802.11. </a:t>
            </a:r>
          </a:p>
          <a:p>
            <a:r>
              <a:rPr lang="en-US" sz="1800" dirty="0"/>
              <a:t> The IEEE P802.3ct Task Force would like to thank IEEE 802.11 WG for its review.  Based on this input, Clause 8.1 has been modified as shown below to include references to the clauses that were modified in the Proposed PAR modification.  Additional text is in bold and underlined.</a:t>
            </a:r>
          </a:p>
          <a:p>
            <a:r>
              <a:rPr lang="en-US" sz="1800" dirty="0"/>
              <a:t> Items 2.1, 4.2, 4.3, 5.2.b, 5.5, 5.6, 7.1, 8.1: It became apparent to the IEEE 802.3 Working Group that the market demands and the state of technology for 100 Gb/s Ethernet and 400 Gb/s Ethernet over DWDM systems are different, and that a faster timeline for the 100Gb/s Ethernet portion of the IEEE P802.3ct project could be achievable. As a result, the 400 Gb/s Operation over DWDM Systems portion of the project has been removed from the IEEE P802.3ct amendment PAR and placed in the new IEEE P802.3cw amendment PAR.</a:t>
            </a:r>
          </a:p>
          <a:p>
            <a:r>
              <a:rPr lang="en-US" sz="1800" dirty="0"/>
              <a:t>Does this look sufficient to you?</a:t>
            </a:r>
          </a:p>
          <a:p>
            <a:r>
              <a:rPr lang="en-US" sz="1800" dirty="0"/>
              <a:t>Thanks in advance.</a:t>
            </a:r>
          </a:p>
          <a:p>
            <a:r>
              <a:rPr lang="en-US" sz="1800" dirty="0"/>
              <a:t>John</a:t>
            </a:r>
          </a:p>
        </p:txBody>
      </p:sp>
      <p:sp>
        <p:nvSpPr>
          <p:cNvPr id="4" name="Date Placeholder 3">
            <a:extLst>
              <a:ext uri="{FF2B5EF4-FFF2-40B4-BE49-F238E27FC236}">
                <a16:creationId xmlns:a16="http://schemas.microsoft.com/office/drawing/2014/main" id="{55D7FB44-131E-4228-A698-6C1CAE8F6E37}"/>
              </a:ext>
            </a:extLst>
          </p:cNvPr>
          <p:cNvSpPr>
            <a:spLocks noGrp="1"/>
          </p:cNvSpPr>
          <p:nvPr>
            <p:ph type="dt" idx="10"/>
          </p:nvPr>
        </p:nvSpPr>
        <p:spPr/>
        <p:txBody>
          <a:bodyPr/>
          <a:lstStyle/>
          <a:p>
            <a:r>
              <a:rPr lang="en-US"/>
              <a:t>November 2019</a:t>
            </a:r>
            <a:endParaRPr lang="en-GB" dirty="0"/>
          </a:p>
        </p:txBody>
      </p:sp>
      <p:sp>
        <p:nvSpPr>
          <p:cNvPr id="5" name="Footer Placeholder 4">
            <a:extLst>
              <a:ext uri="{FF2B5EF4-FFF2-40B4-BE49-F238E27FC236}">
                <a16:creationId xmlns:a16="http://schemas.microsoft.com/office/drawing/2014/main" id="{8447F1B3-1728-4158-BD26-3D1F362491C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8C3480C-B6F5-4F31-B392-FC02B064A9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7170512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10E23-BF8F-41D0-B824-78C92ABBF4C8}"/>
              </a:ext>
            </a:extLst>
          </p:cNvPr>
          <p:cNvSpPr>
            <a:spLocks noGrp="1"/>
          </p:cNvSpPr>
          <p:nvPr>
            <p:ph type="title"/>
          </p:nvPr>
        </p:nvSpPr>
        <p:spPr/>
        <p:txBody>
          <a:bodyPr/>
          <a:lstStyle/>
          <a:p>
            <a:r>
              <a:rPr lang="en-US" dirty="0"/>
              <a:t>Response from 802.3</a:t>
            </a:r>
          </a:p>
        </p:txBody>
      </p:sp>
      <p:sp>
        <p:nvSpPr>
          <p:cNvPr id="3" name="Content Placeholder 2">
            <a:extLst>
              <a:ext uri="{FF2B5EF4-FFF2-40B4-BE49-F238E27FC236}">
                <a16:creationId xmlns:a16="http://schemas.microsoft.com/office/drawing/2014/main" id="{DA490A19-3BAB-46F8-8FC7-1E6258D0F1F7}"/>
              </a:ext>
            </a:extLst>
          </p:cNvPr>
          <p:cNvSpPr>
            <a:spLocks noGrp="1"/>
          </p:cNvSpPr>
          <p:nvPr>
            <p:ph idx="1"/>
          </p:nvPr>
        </p:nvSpPr>
        <p:spPr>
          <a:xfrm>
            <a:off x="914402" y="1484785"/>
            <a:ext cx="10361084" cy="4609630"/>
          </a:xfrm>
        </p:spPr>
        <p:txBody>
          <a:bodyPr/>
          <a:lstStyle/>
          <a:p>
            <a:r>
              <a:rPr lang="en-US" dirty="0"/>
              <a:t>Hi Jon,</a:t>
            </a:r>
          </a:p>
          <a:p>
            <a:r>
              <a:rPr lang="en-US" dirty="0"/>
              <a:t> Thank you very much for the two IEEE 802.11 comments, please see responses below.</a:t>
            </a:r>
          </a:p>
          <a:p>
            <a:r>
              <a:rPr lang="en-US" dirty="0"/>
              <a:t> Best regards,</a:t>
            </a:r>
          </a:p>
          <a:p>
            <a:r>
              <a:rPr lang="en-US" dirty="0"/>
              <a:t>  David</a:t>
            </a:r>
          </a:p>
          <a:p>
            <a:r>
              <a:rPr lang="en-US" dirty="0"/>
              <a:t> -----</a:t>
            </a:r>
          </a:p>
          <a:p>
            <a:r>
              <a:rPr lang="en-US" dirty="0"/>
              <a:t> </a:t>
            </a:r>
          </a:p>
        </p:txBody>
      </p:sp>
      <p:sp>
        <p:nvSpPr>
          <p:cNvPr id="4" name="Date Placeholder 3">
            <a:extLst>
              <a:ext uri="{FF2B5EF4-FFF2-40B4-BE49-F238E27FC236}">
                <a16:creationId xmlns:a16="http://schemas.microsoft.com/office/drawing/2014/main" id="{41F296A4-43BD-4265-A510-3C6F729E7F5B}"/>
              </a:ext>
            </a:extLst>
          </p:cNvPr>
          <p:cNvSpPr>
            <a:spLocks noGrp="1"/>
          </p:cNvSpPr>
          <p:nvPr>
            <p:ph type="dt" idx="10"/>
          </p:nvPr>
        </p:nvSpPr>
        <p:spPr/>
        <p:txBody>
          <a:bodyPr/>
          <a:lstStyle/>
          <a:p>
            <a:r>
              <a:rPr lang="en-US"/>
              <a:t>November 2019</a:t>
            </a:r>
            <a:endParaRPr lang="en-GB" dirty="0"/>
          </a:p>
        </p:txBody>
      </p:sp>
      <p:sp>
        <p:nvSpPr>
          <p:cNvPr id="5" name="Footer Placeholder 4">
            <a:extLst>
              <a:ext uri="{FF2B5EF4-FFF2-40B4-BE49-F238E27FC236}">
                <a16:creationId xmlns:a16="http://schemas.microsoft.com/office/drawing/2014/main" id="{9B675A95-4C92-4C9C-9122-CF86020C990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1171451-BE49-46C8-AC11-4F7718BE776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7445507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F164D-E036-46C1-ADB2-3EF56BCDD5D5}"/>
              </a:ext>
            </a:extLst>
          </p:cNvPr>
          <p:cNvSpPr>
            <a:spLocks noGrp="1"/>
          </p:cNvSpPr>
          <p:nvPr>
            <p:ph type="title"/>
          </p:nvPr>
        </p:nvSpPr>
        <p:spPr>
          <a:xfrm>
            <a:off x="914402" y="685803"/>
            <a:ext cx="10361084" cy="582957"/>
          </a:xfrm>
        </p:spPr>
        <p:txBody>
          <a:bodyPr/>
          <a:lstStyle/>
          <a:p>
            <a:r>
              <a:rPr lang="en-US" dirty="0"/>
              <a:t>802.3ct </a:t>
            </a:r>
          </a:p>
        </p:txBody>
      </p:sp>
      <p:sp>
        <p:nvSpPr>
          <p:cNvPr id="3" name="Content Placeholder 2">
            <a:extLst>
              <a:ext uri="{FF2B5EF4-FFF2-40B4-BE49-F238E27FC236}">
                <a16:creationId xmlns:a16="http://schemas.microsoft.com/office/drawing/2014/main" id="{F75E0C50-6A52-43DB-980C-03F83524C771}"/>
              </a:ext>
            </a:extLst>
          </p:cNvPr>
          <p:cNvSpPr>
            <a:spLocks noGrp="1"/>
          </p:cNvSpPr>
          <p:nvPr>
            <p:ph idx="1"/>
          </p:nvPr>
        </p:nvSpPr>
        <p:spPr>
          <a:xfrm>
            <a:off x="914402" y="1347341"/>
            <a:ext cx="10361084" cy="4747073"/>
          </a:xfrm>
        </p:spPr>
        <p:txBody>
          <a:bodyPr/>
          <a:lstStyle/>
          <a:p>
            <a:r>
              <a:rPr lang="en-US" sz="2000" dirty="0"/>
              <a:t>IEEE P802.3ct Item 8.1: The IEEE P802.3ct Task Force would like to thank IEEE 802.11 WG for its review. Based on this input, Clause 8.1 has been modified as shown below to include references to the clauses that were modified in the Proposed PAR modification. Additional text is in bold and underlined. </a:t>
            </a:r>
          </a:p>
          <a:p>
            <a:r>
              <a:rPr lang="en-US" sz="2000" dirty="0"/>
              <a:t>An updated draft PAR is available at &lt;</a:t>
            </a:r>
            <a:r>
              <a:rPr lang="en-US" sz="2000" dirty="0">
                <a:hlinkClick r:id="rId2"/>
              </a:rPr>
              <a:t>https://mentor.ieee.org/802-ec/dcn/19/ec-19-0149-01-00EC-ieee-p802-3ct-draft-par-response.pdf</a:t>
            </a:r>
            <a:r>
              <a:rPr lang="en-US" sz="2000" dirty="0"/>
              <a:t>&gt; with the above changes marked in underscore.</a:t>
            </a:r>
          </a:p>
          <a:p>
            <a:r>
              <a:rPr lang="en-US" sz="2000" dirty="0"/>
              <a:t> </a:t>
            </a:r>
          </a:p>
          <a:p>
            <a:r>
              <a:rPr lang="en-US" sz="2000" dirty="0"/>
              <a:t>Items 2.1, 4.2, 4.3, 5.2.b, 5.5, 5.6, 7.1, 8.1: It became apparent to the IEEE 802.3 Working Group that the market demands and the state of technology for 100 Gb/s Ethernet and 400 Gb/s Ethernet over DWDM systems are different, and that a faster timeline for the 100Gb/s Ethernet portion of the IEEE P802.3ct project could be achievable. As a result, the 400 Gb/s Operation over DWDM Systems portion of the project has been removed from the IEEE P802.3ct amendment PAR and placed in the new IEEE P802.3cw amendment PAR.</a:t>
            </a:r>
          </a:p>
          <a:p>
            <a:r>
              <a:rPr lang="en-US" sz="2000" dirty="0"/>
              <a:t> </a:t>
            </a:r>
          </a:p>
          <a:p>
            <a:endParaRPr lang="en-US" sz="2000" dirty="0"/>
          </a:p>
        </p:txBody>
      </p:sp>
      <p:sp>
        <p:nvSpPr>
          <p:cNvPr id="4" name="Date Placeholder 3">
            <a:extLst>
              <a:ext uri="{FF2B5EF4-FFF2-40B4-BE49-F238E27FC236}">
                <a16:creationId xmlns:a16="http://schemas.microsoft.com/office/drawing/2014/main" id="{C76BF655-2D8F-4D26-9758-68406C9EE257}"/>
              </a:ext>
            </a:extLst>
          </p:cNvPr>
          <p:cNvSpPr>
            <a:spLocks noGrp="1"/>
          </p:cNvSpPr>
          <p:nvPr>
            <p:ph type="dt" idx="10"/>
          </p:nvPr>
        </p:nvSpPr>
        <p:spPr/>
        <p:txBody>
          <a:bodyPr/>
          <a:lstStyle/>
          <a:p>
            <a:r>
              <a:rPr lang="en-US"/>
              <a:t>November 2019</a:t>
            </a:r>
            <a:endParaRPr lang="en-GB" dirty="0"/>
          </a:p>
        </p:txBody>
      </p:sp>
      <p:sp>
        <p:nvSpPr>
          <p:cNvPr id="5" name="Footer Placeholder 4">
            <a:extLst>
              <a:ext uri="{FF2B5EF4-FFF2-40B4-BE49-F238E27FC236}">
                <a16:creationId xmlns:a16="http://schemas.microsoft.com/office/drawing/2014/main" id="{1D9F4793-153F-44CD-8705-B30A87E61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E759707-510E-44E7-9ADD-ED44483EED01}"/>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316980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86BFA-0B2F-4159-A490-B3D0034E8503}"/>
              </a:ext>
            </a:extLst>
          </p:cNvPr>
          <p:cNvSpPr>
            <a:spLocks noGrp="1"/>
          </p:cNvSpPr>
          <p:nvPr>
            <p:ph type="title"/>
          </p:nvPr>
        </p:nvSpPr>
        <p:spPr/>
        <p:txBody>
          <a:bodyPr/>
          <a:lstStyle/>
          <a:p>
            <a:r>
              <a:rPr lang="en-US" dirty="0"/>
              <a:t>P802.3cx </a:t>
            </a:r>
          </a:p>
        </p:txBody>
      </p:sp>
      <p:sp>
        <p:nvSpPr>
          <p:cNvPr id="3" name="Content Placeholder 2">
            <a:extLst>
              <a:ext uri="{FF2B5EF4-FFF2-40B4-BE49-F238E27FC236}">
                <a16:creationId xmlns:a16="http://schemas.microsoft.com/office/drawing/2014/main" id="{544425AE-59E2-43AA-8417-B324C8711031}"/>
              </a:ext>
            </a:extLst>
          </p:cNvPr>
          <p:cNvSpPr>
            <a:spLocks noGrp="1"/>
          </p:cNvSpPr>
          <p:nvPr>
            <p:ph idx="1"/>
          </p:nvPr>
        </p:nvSpPr>
        <p:spPr/>
        <p:txBody>
          <a:bodyPr/>
          <a:lstStyle/>
          <a:p>
            <a:r>
              <a:rPr lang="en-US" dirty="0"/>
              <a:t>-IEEE P802.3cx Item 8.1: The IEEE 802.3 Improving Precision Time Protocol (PTP) Timestamping Accuracy Study Group would like to thank IEEE 802.11 WG for its review. Based on this input, Clause 8.1 has been modified to correct 5.2B to read 5.2.b. </a:t>
            </a:r>
          </a:p>
          <a:p>
            <a:r>
              <a:rPr lang="en-US" dirty="0"/>
              <a:t>An updated draft PAR is available at &lt;</a:t>
            </a:r>
            <a:r>
              <a:rPr lang="en-US" dirty="0">
                <a:hlinkClick r:id="rId2"/>
              </a:rPr>
              <a:t>https://mentor.ieee.org/802-ec/dcn/19/ec-19-0160-01-00EC-ieee-p802-3cx-draft-par-response.pdf</a:t>
            </a:r>
            <a:r>
              <a:rPr lang="en-US" dirty="0"/>
              <a:t>&gt; with the above changes marked in strikeout and underscore.</a:t>
            </a:r>
          </a:p>
          <a:p>
            <a:endParaRPr lang="en-US" dirty="0"/>
          </a:p>
        </p:txBody>
      </p:sp>
      <p:sp>
        <p:nvSpPr>
          <p:cNvPr id="4" name="Date Placeholder 3">
            <a:extLst>
              <a:ext uri="{FF2B5EF4-FFF2-40B4-BE49-F238E27FC236}">
                <a16:creationId xmlns:a16="http://schemas.microsoft.com/office/drawing/2014/main" id="{8CD46150-0815-4EAA-BCFD-EB14F7AA4831}"/>
              </a:ext>
            </a:extLst>
          </p:cNvPr>
          <p:cNvSpPr>
            <a:spLocks noGrp="1"/>
          </p:cNvSpPr>
          <p:nvPr>
            <p:ph type="dt" idx="10"/>
          </p:nvPr>
        </p:nvSpPr>
        <p:spPr/>
        <p:txBody>
          <a:bodyPr/>
          <a:lstStyle/>
          <a:p>
            <a:r>
              <a:rPr lang="en-US"/>
              <a:t>November 2019</a:t>
            </a:r>
            <a:endParaRPr lang="en-GB" dirty="0"/>
          </a:p>
        </p:txBody>
      </p:sp>
      <p:sp>
        <p:nvSpPr>
          <p:cNvPr id="5" name="Footer Placeholder 4">
            <a:extLst>
              <a:ext uri="{FF2B5EF4-FFF2-40B4-BE49-F238E27FC236}">
                <a16:creationId xmlns:a16="http://schemas.microsoft.com/office/drawing/2014/main" id="{D9F00893-FB71-4D19-A2F8-F67813FCE7E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CC542FF-93D4-431D-83D8-31106A72056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947432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2" y="626497"/>
            <a:ext cx="10361084" cy="438941"/>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Abstract-PAR Review SC PARs under consideration</a:t>
            </a:r>
          </a:p>
        </p:txBody>
      </p:sp>
      <p:sp>
        <p:nvSpPr>
          <p:cNvPr id="4098" name="Rectangle 2"/>
          <p:cNvSpPr>
            <a:spLocks noGrp="1" noChangeArrowheads="1"/>
          </p:cNvSpPr>
          <p:nvPr>
            <p:ph idx="1"/>
          </p:nvPr>
        </p:nvSpPr>
        <p:spPr>
          <a:xfrm>
            <a:off x="262296" y="1268760"/>
            <a:ext cx="11594344" cy="5187380"/>
          </a:xfrm>
          <a:ln/>
        </p:spPr>
        <p:txBody>
          <a:bodyPr>
            <a:noAutofit/>
          </a:bodyPr>
          <a:lstStyle/>
          <a:p>
            <a:r>
              <a:rPr lang="en-US" sz="2000" dirty="0"/>
              <a:t>PAR Submission Deadline is </a:t>
            </a:r>
          </a:p>
          <a:p>
            <a:pPr lvl="1">
              <a:buFont typeface="Arial" panose="020B0604020202020204" pitchFamily="34" charset="0"/>
              <a:buChar char="•"/>
            </a:pPr>
            <a:r>
              <a:rPr lang="en-US" dirty="0"/>
              <a:t>WG PAR submission to 802 EC:  11 October 2019 (for Nov 2019 Plenary) </a:t>
            </a:r>
          </a:p>
          <a:p>
            <a:pPr marL="1371600" lvl="3" indent="0"/>
            <a:r>
              <a:rPr lang="en-US" dirty="0"/>
              <a:t>						    </a:t>
            </a:r>
            <a:r>
              <a:rPr lang="en-US" sz="2000" dirty="0"/>
              <a:t>14 Feb 2020 for March Plenary</a:t>
            </a:r>
          </a:p>
          <a:p>
            <a:pPr lvl="1">
              <a:buFont typeface="Arial" panose="020B0604020202020204" pitchFamily="34" charset="0"/>
              <a:buChar char="•"/>
            </a:pPr>
            <a:r>
              <a:rPr lang="en-US" dirty="0"/>
              <a:t>WG PAR Submission to </a:t>
            </a:r>
            <a:r>
              <a:rPr lang="en-US" dirty="0" err="1"/>
              <a:t>NesCom</a:t>
            </a:r>
            <a:r>
              <a:rPr lang="en-US" dirty="0"/>
              <a:t>: 3 Dec 2019 </a:t>
            </a:r>
            <a:r>
              <a:rPr lang="en-US" sz="1600" dirty="0"/>
              <a:t>(for </a:t>
            </a:r>
            <a:r>
              <a:rPr lang="en-US" sz="1600" dirty="0" err="1"/>
              <a:t>NesCom</a:t>
            </a:r>
            <a:r>
              <a:rPr lang="en-US" sz="1600" dirty="0"/>
              <a:t> January 21, 2020 telecon)</a:t>
            </a:r>
          </a:p>
          <a:p>
            <a:pPr marL="3657600" lvl="8" indent="0"/>
            <a:r>
              <a:rPr lang="en-US" altLang="en-US" sz="1200" dirty="0"/>
              <a:t>	     </a:t>
            </a:r>
            <a:r>
              <a:rPr lang="en-US" altLang="en-US" sz="2000" dirty="0"/>
              <a:t>24 January for March 2020 </a:t>
            </a:r>
          </a:p>
          <a:p>
            <a:pPr marL="3657600" lvl="8" indent="0"/>
            <a:endParaRPr lang="en-US" sz="2000" dirty="0"/>
          </a:p>
          <a:p>
            <a:r>
              <a:rPr lang="en-US" sz="2000" dirty="0"/>
              <a:t>The Proposed PARs are posted to the “</a:t>
            </a:r>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r>
              <a:rPr lang="en-US" sz="2000" dirty="0"/>
              <a:t>And listed on the next slide.</a:t>
            </a:r>
          </a:p>
          <a:p>
            <a:pPr marL="285750" indent="-285750"/>
            <a:r>
              <a:rPr lang="en-US" altLang="en-US" sz="2000" dirty="0"/>
              <a:t>PAR Review SC Meeting times: </a:t>
            </a:r>
          </a:p>
          <a:p>
            <a:pPr marL="285750" indent="-285750"/>
            <a:r>
              <a:rPr lang="en-US" altLang="en-US" sz="2000" dirty="0"/>
              <a:t>			Monday PM2, </a:t>
            </a:r>
          </a:p>
          <a:p>
            <a:pPr marL="285750" indent="-285750"/>
            <a:r>
              <a:rPr lang="en-US" altLang="en-US" sz="2000" dirty="0"/>
              <a:t>			Tuesday AM1 and AM2, </a:t>
            </a:r>
          </a:p>
          <a:p>
            <a:pPr marL="285750" indent="-285750"/>
            <a:r>
              <a:rPr lang="en-US" altLang="en-US" sz="2000" dirty="0"/>
              <a:t>			Thursday AM2</a:t>
            </a:r>
            <a:endParaRPr lang="en-US" altLang="en-US" sz="1600" dirty="0"/>
          </a:p>
        </p:txBody>
      </p:sp>
      <p:sp>
        <p:nvSpPr>
          <p:cNvPr id="4" name="Date Placeholder 3"/>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81D75-FFBB-498E-818E-E20D82366059}"/>
              </a:ext>
            </a:extLst>
          </p:cNvPr>
          <p:cNvSpPr>
            <a:spLocks noGrp="1"/>
          </p:cNvSpPr>
          <p:nvPr>
            <p:ph type="title"/>
          </p:nvPr>
        </p:nvSpPr>
        <p:spPr>
          <a:xfrm>
            <a:off x="914402" y="685803"/>
            <a:ext cx="10361084" cy="438941"/>
          </a:xfrm>
        </p:spPr>
        <p:txBody>
          <a:bodyPr/>
          <a:lstStyle/>
          <a:p>
            <a:r>
              <a:rPr lang="en-US" dirty="0"/>
              <a:t>802.16t</a:t>
            </a:r>
          </a:p>
        </p:txBody>
      </p:sp>
      <p:sp>
        <p:nvSpPr>
          <p:cNvPr id="3" name="Content Placeholder 2">
            <a:extLst>
              <a:ext uri="{FF2B5EF4-FFF2-40B4-BE49-F238E27FC236}">
                <a16:creationId xmlns:a16="http://schemas.microsoft.com/office/drawing/2014/main" id="{5E9CFA5F-2272-4D60-9571-91E555C56E8B}"/>
              </a:ext>
            </a:extLst>
          </p:cNvPr>
          <p:cNvSpPr>
            <a:spLocks noGrp="1"/>
          </p:cNvSpPr>
          <p:nvPr>
            <p:ph idx="1"/>
          </p:nvPr>
        </p:nvSpPr>
        <p:spPr>
          <a:xfrm>
            <a:off x="914402" y="1203325"/>
            <a:ext cx="10361084" cy="4021701"/>
          </a:xfrm>
        </p:spPr>
        <p:txBody>
          <a:bodyPr/>
          <a:lstStyle/>
          <a:p>
            <a:r>
              <a:rPr lang="en-US" sz="1800" dirty="0"/>
              <a:t>Dear EC,</a:t>
            </a:r>
          </a:p>
          <a:p>
            <a:r>
              <a:rPr lang="en-US" sz="1800" dirty="0"/>
              <a:t>Attached are draft PAR and CSD updates for P802.16t, and the PAR/CSD comments and responses.</a:t>
            </a:r>
          </a:p>
          <a:p>
            <a:r>
              <a:rPr lang="en-US" sz="1800" dirty="0"/>
              <a:t>The P802.16t Licensed Narrowband Amendment was announced on the October 1st EC teleconference, with an explanation of the process whereby 802.24 has developed the PAR and the intention for the project to be assigned to 802.15. </a:t>
            </a:r>
          </a:p>
          <a:p>
            <a:r>
              <a:rPr lang="en-US" sz="1800" dirty="0"/>
              <a:t>The 802.15 WG was briefed on the project and plan during the September Interim. The presentation is in </a:t>
            </a:r>
            <a:r>
              <a:rPr lang="en-US" sz="1800" u="sng" dirty="0">
                <a:hlinkClick r:id="rId2"/>
              </a:rPr>
              <a:t>802.15-19-0412r3</a:t>
            </a:r>
            <a:endParaRPr lang="en-US" sz="1800" dirty="0"/>
          </a:p>
          <a:p>
            <a:r>
              <a:rPr lang="en-US" sz="1800" dirty="0"/>
              <a:t>The PAR has been changed to show 802.15 as the Working Group.</a:t>
            </a:r>
          </a:p>
          <a:p>
            <a:r>
              <a:rPr lang="en-US" sz="1800" dirty="0"/>
              <a:t>Please let me know if you have any comments or questions.</a:t>
            </a:r>
          </a:p>
          <a:p>
            <a:r>
              <a:rPr lang="en-US" sz="1800" dirty="0"/>
              <a:t> Thanks,</a:t>
            </a:r>
          </a:p>
          <a:p>
            <a:r>
              <a:rPr lang="en-US" sz="1800" dirty="0"/>
              <a:t>Tim.</a:t>
            </a:r>
          </a:p>
          <a:p>
            <a:r>
              <a:rPr lang="en-US" sz="1800" dirty="0"/>
              <a:t>(See links for attachments)</a:t>
            </a:r>
          </a:p>
          <a:p>
            <a:endParaRPr lang="en-US" sz="1800" dirty="0"/>
          </a:p>
        </p:txBody>
      </p:sp>
      <p:sp>
        <p:nvSpPr>
          <p:cNvPr id="4" name="Date Placeholder 3">
            <a:extLst>
              <a:ext uri="{FF2B5EF4-FFF2-40B4-BE49-F238E27FC236}">
                <a16:creationId xmlns:a16="http://schemas.microsoft.com/office/drawing/2014/main" id="{D7AD758B-165F-4129-9151-00265C7269ED}"/>
              </a:ext>
            </a:extLst>
          </p:cNvPr>
          <p:cNvSpPr>
            <a:spLocks noGrp="1"/>
          </p:cNvSpPr>
          <p:nvPr>
            <p:ph type="dt" idx="10"/>
          </p:nvPr>
        </p:nvSpPr>
        <p:spPr/>
        <p:txBody>
          <a:bodyPr/>
          <a:lstStyle/>
          <a:p>
            <a:r>
              <a:rPr lang="en-US"/>
              <a:t>November 2019</a:t>
            </a:r>
            <a:endParaRPr lang="en-GB" dirty="0"/>
          </a:p>
        </p:txBody>
      </p:sp>
      <p:sp>
        <p:nvSpPr>
          <p:cNvPr id="5" name="Footer Placeholder 4">
            <a:extLst>
              <a:ext uri="{FF2B5EF4-FFF2-40B4-BE49-F238E27FC236}">
                <a16:creationId xmlns:a16="http://schemas.microsoft.com/office/drawing/2014/main" id="{4F01530D-1AEF-4854-B05E-E8061A53230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B84795C-3C1A-46D0-8197-2F407A6475A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7" name="Rectangle 6">
            <a:extLst>
              <a:ext uri="{FF2B5EF4-FFF2-40B4-BE49-F238E27FC236}">
                <a16:creationId xmlns:a16="http://schemas.microsoft.com/office/drawing/2014/main" id="{8C62279E-5ACD-48AD-93E6-2291EDFECC4C}"/>
              </a:ext>
            </a:extLst>
          </p:cNvPr>
          <p:cNvSpPr/>
          <p:nvPr/>
        </p:nvSpPr>
        <p:spPr>
          <a:xfrm>
            <a:off x="914403" y="5373216"/>
            <a:ext cx="10942238" cy="369332"/>
          </a:xfrm>
          <a:prstGeom prst="rect">
            <a:avLst/>
          </a:prstGeom>
        </p:spPr>
        <p:txBody>
          <a:bodyPr wrap="square">
            <a:spAutoFit/>
          </a:bodyPr>
          <a:lstStyle/>
          <a:p>
            <a:r>
              <a:rPr lang="en-US" sz="1800" dirty="0">
                <a:solidFill>
                  <a:schemeClr val="tx1"/>
                </a:solidFill>
                <a:hlinkClick r:id="rId3"/>
              </a:rPr>
              <a:t>https://mentor.ieee.org/802.24/dcn/19/24-19-0035-00-0000-licensed-narrowband-amendment-16t-par-comments.pptx</a:t>
            </a:r>
            <a:r>
              <a:rPr lang="en-US" sz="1800" dirty="0">
                <a:solidFill>
                  <a:schemeClr val="tx1"/>
                </a:solidFill>
              </a:rPr>
              <a:t> </a:t>
            </a:r>
          </a:p>
        </p:txBody>
      </p:sp>
      <p:sp>
        <p:nvSpPr>
          <p:cNvPr id="8" name="Rectangle 7">
            <a:extLst>
              <a:ext uri="{FF2B5EF4-FFF2-40B4-BE49-F238E27FC236}">
                <a16:creationId xmlns:a16="http://schemas.microsoft.com/office/drawing/2014/main" id="{9714D889-862F-448C-8954-BBD81090BF85}"/>
              </a:ext>
            </a:extLst>
          </p:cNvPr>
          <p:cNvSpPr/>
          <p:nvPr/>
        </p:nvSpPr>
        <p:spPr>
          <a:xfrm>
            <a:off x="914402" y="5742548"/>
            <a:ext cx="11233249" cy="338554"/>
          </a:xfrm>
          <a:prstGeom prst="rect">
            <a:avLst/>
          </a:prstGeom>
        </p:spPr>
        <p:txBody>
          <a:bodyPr wrap="square">
            <a:spAutoFit/>
          </a:bodyPr>
          <a:lstStyle/>
          <a:p>
            <a:r>
              <a:rPr lang="en-US" sz="1600" dirty="0">
                <a:solidFill>
                  <a:schemeClr val="tx1"/>
                </a:solidFill>
                <a:hlinkClick r:id="rId4"/>
              </a:rPr>
              <a:t>https://mentor.ieee.org/802.24/dcn/19/24-19-0030-01-0000-licensed-narrowband-amendment-csd.docx</a:t>
            </a:r>
            <a:r>
              <a:rPr lang="en-US" sz="1600" dirty="0">
                <a:solidFill>
                  <a:schemeClr val="tx1"/>
                </a:solidFill>
              </a:rPr>
              <a:t> </a:t>
            </a:r>
          </a:p>
        </p:txBody>
      </p:sp>
      <p:sp>
        <p:nvSpPr>
          <p:cNvPr id="9" name="Rectangle 8">
            <a:extLst>
              <a:ext uri="{FF2B5EF4-FFF2-40B4-BE49-F238E27FC236}">
                <a16:creationId xmlns:a16="http://schemas.microsoft.com/office/drawing/2014/main" id="{3BCBA5D7-B737-44D4-89BA-7FD249BB45D3}"/>
              </a:ext>
            </a:extLst>
          </p:cNvPr>
          <p:cNvSpPr/>
          <p:nvPr/>
        </p:nvSpPr>
        <p:spPr>
          <a:xfrm>
            <a:off x="938892" y="6081102"/>
            <a:ext cx="10406354" cy="369332"/>
          </a:xfrm>
          <a:prstGeom prst="rect">
            <a:avLst/>
          </a:prstGeom>
        </p:spPr>
        <p:txBody>
          <a:bodyPr wrap="square">
            <a:spAutoFit/>
          </a:bodyPr>
          <a:lstStyle/>
          <a:p>
            <a:r>
              <a:rPr lang="en-US" sz="1800" dirty="0">
                <a:solidFill>
                  <a:schemeClr val="tx1"/>
                </a:solidFill>
                <a:hlinkClick r:id="rId5"/>
              </a:rPr>
              <a:t>https://mentor.ieee.org/802.24/dcn/19/24-19-0029-06-0000-licensed-narrowband-amendment-par.pdf</a:t>
            </a:r>
            <a:r>
              <a:rPr lang="en-US" sz="1800" dirty="0">
                <a:solidFill>
                  <a:schemeClr val="tx1"/>
                </a:solidFill>
              </a:rPr>
              <a:t> </a:t>
            </a:r>
          </a:p>
        </p:txBody>
      </p:sp>
    </p:spTree>
    <p:extLst>
      <p:ext uri="{BB962C8B-B14F-4D97-AF65-F5344CB8AC3E}">
        <p14:creationId xmlns:p14="http://schemas.microsoft.com/office/powerpoint/2010/main" val="31161165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2019</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38833705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2BFDC39-F035-4025-AFF1-FD1779341E6B}"/>
              </a:ext>
            </a:extLst>
          </p:cNvPr>
          <p:cNvSpPr>
            <a:spLocks noGrp="1"/>
          </p:cNvSpPr>
          <p:nvPr>
            <p:ph type="title"/>
          </p:nvPr>
        </p:nvSpPr>
        <p:spPr/>
        <p:txBody>
          <a:bodyPr/>
          <a:lstStyle/>
          <a:p>
            <a:r>
              <a:rPr lang="en-US" dirty="0"/>
              <a:t>Report to 802.11</a:t>
            </a:r>
          </a:p>
        </p:txBody>
      </p:sp>
      <p:sp>
        <p:nvSpPr>
          <p:cNvPr id="8" name="Content Placeholder 7">
            <a:extLst>
              <a:ext uri="{FF2B5EF4-FFF2-40B4-BE49-F238E27FC236}">
                <a16:creationId xmlns:a16="http://schemas.microsoft.com/office/drawing/2014/main" id="{730F68E0-6C16-465C-8143-996A60A56FE5}"/>
              </a:ext>
            </a:extLst>
          </p:cNvPr>
          <p:cNvSpPr>
            <a:spLocks noGrp="1"/>
          </p:cNvSpPr>
          <p:nvPr>
            <p:ph idx="1"/>
          </p:nvPr>
        </p:nvSpPr>
        <p:spPr/>
        <p:txBody>
          <a:bodyPr/>
          <a:lstStyle/>
          <a:p>
            <a:r>
              <a:rPr lang="en-US" dirty="0"/>
              <a:t>802.1 and 802.3 PARs were reviewed and comments submitted with responses that were agreeable to the PAR Review SC.</a:t>
            </a:r>
          </a:p>
          <a:p>
            <a:endParaRPr lang="en-US" dirty="0"/>
          </a:p>
          <a:p>
            <a:r>
              <a:rPr lang="en-US" dirty="0"/>
              <a:t>802.24 chair submitted a PAR 802.16t and our concerns are noted on the following slide.</a:t>
            </a:r>
          </a:p>
        </p:txBody>
      </p:sp>
      <p:sp>
        <p:nvSpPr>
          <p:cNvPr id="4" name="Date Placeholder 3">
            <a:extLst>
              <a:ext uri="{FF2B5EF4-FFF2-40B4-BE49-F238E27FC236}">
                <a16:creationId xmlns:a16="http://schemas.microsoft.com/office/drawing/2014/main" id="{2849BA20-D271-4894-9ADF-4851AE3017B8}"/>
              </a:ext>
            </a:extLst>
          </p:cNvPr>
          <p:cNvSpPr>
            <a:spLocks noGrp="1"/>
          </p:cNvSpPr>
          <p:nvPr>
            <p:ph type="dt" idx="10"/>
          </p:nvPr>
        </p:nvSpPr>
        <p:spPr/>
        <p:txBody>
          <a:bodyPr/>
          <a:lstStyle/>
          <a:p>
            <a:pPr>
              <a:defRPr/>
            </a:pPr>
            <a:r>
              <a:rPr lang="en-US">
                <a:solidFill>
                  <a:srgbClr val="000000"/>
                </a:solidFill>
              </a:rPr>
              <a:t>November 2019</a:t>
            </a:r>
            <a:endParaRPr lang="en-US" dirty="0">
              <a:solidFill>
                <a:srgbClr val="000000"/>
              </a:solidFill>
            </a:endParaRPr>
          </a:p>
        </p:txBody>
      </p:sp>
      <p:sp>
        <p:nvSpPr>
          <p:cNvPr id="5" name="Footer Placeholder 4">
            <a:extLst>
              <a:ext uri="{FF2B5EF4-FFF2-40B4-BE49-F238E27FC236}">
                <a16:creationId xmlns:a16="http://schemas.microsoft.com/office/drawing/2014/main" id="{CA957190-EFFD-475A-897E-393A0824B61C}"/>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802F9E6D-9D59-4634-A828-F915E6EF3F91}"/>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22</a:t>
            </a:fld>
            <a:endParaRPr lang="en-US" altLang="en-US">
              <a:solidFill>
                <a:srgbClr val="000000"/>
              </a:solidFill>
            </a:endParaRPr>
          </a:p>
        </p:txBody>
      </p:sp>
    </p:spTree>
    <p:extLst>
      <p:ext uri="{BB962C8B-B14F-4D97-AF65-F5344CB8AC3E}">
        <p14:creationId xmlns:p14="http://schemas.microsoft.com/office/powerpoint/2010/main" val="318320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ED230-A678-424F-89D2-A935F7B4D8A9}"/>
              </a:ext>
            </a:extLst>
          </p:cNvPr>
          <p:cNvSpPr>
            <a:spLocks noGrp="1"/>
          </p:cNvSpPr>
          <p:nvPr>
            <p:ph type="title"/>
          </p:nvPr>
        </p:nvSpPr>
        <p:spPr/>
        <p:txBody>
          <a:bodyPr/>
          <a:lstStyle/>
          <a:p>
            <a:r>
              <a:rPr lang="en-US" dirty="0"/>
              <a:t>802.11 reply back to 802.16t </a:t>
            </a:r>
          </a:p>
        </p:txBody>
      </p:sp>
      <p:sp>
        <p:nvSpPr>
          <p:cNvPr id="3" name="Content Placeholder 2">
            <a:extLst>
              <a:ext uri="{FF2B5EF4-FFF2-40B4-BE49-F238E27FC236}">
                <a16:creationId xmlns:a16="http://schemas.microsoft.com/office/drawing/2014/main" id="{76BE7371-FFDD-4447-93B7-B1AAE4833724}"/>
              </a:ext>
            </a:extLst>
          </p:cNvPr>
          <p:cNvSpPr>
            <a:spLocks noGrp="1"/>
          </p:cNvSpPr>
          <p:nvPr>
            <p:ph idx="1"/>
          </p:nvPr>
        </p:nvSpPr>
        <p:spPr>
          <a:xfrm>
            <a:off x="914402" y="1981201"/>
            <a:ext cx="10361084" cy="4400127"/>
          </a:xfrm>
        </p:spPr>
        <p:txBody>
          <a:bodyPr/>
          <a:lstStyle/>
          <a:p>
            <a:r>
              <a:rPr lang="en-US" dirty="0"/>
              <a:t>Issues:</a:t>
            </a:r>
          </a:p>
          <a:p>
            <a:r>
              <a:rPr lang="en-US" dirty="0"/>
              <a:t>  1. PAR submitted for review was not from a Sponsoring WG.  802.24 is a TAG, but did not formally approve the PAR to submit to 802 for review.</a:t>
            </a:r>
          </a:p>
          <a:p>
            <a:r>
              <a:rPr lang="en-US" dirty="0"/>
              <a:t>2. Changes to the PAR Scope (5.2) were made based on a comment from an individual after the last 802.24 telecon, but before posting to 802 for review.</a:t>
            </a:r>
          </a:p>
          <a:p>
            <a:r>
              <a:rPr lang="en-US" dirty="0"/>
              <a:t>3. The current updated PAR was approved in 802.24 by the 6:30 deadline, but question on if 802.15 should have approved by the Wednesday deadline. (It is expected that 802.15 will approve during their closing plenary on Thursday).</a:t>
            </a:r>
          </a:p>
          <a:p>
            <a:r>
              <a:rPr lang="en-US" dirty="0"/>
              <a:t>4. Question is, if permissible for non-WG to submit PAR for consideration.</a:t>
            </a:r>
          </a:p>
        </p:txBody>
      </p:sp>
      <p:sp>
        <p:nvSpPr>
          <p:cNvPr id="4" name="Date Placeholder 3">
            <a:extLst>
              <a:ext uri="{FF2B5EF4-FFF2-40B4-BE49-F238E27FC236}">
                <a16:creationId xmlns:a16="http://schemas.microsoft.com/office/drawing/2014/main" id="{3A5AEA6B-AD71-4DC6-99C2-F0D0BC3F3980}"/>
              </a:ext>
            </a:extLst>
          </p:cNvPr>
          <p:cNvSpPr>
            <a:spLocks noGrp="1"/>
          </p:cNvSpPr>
          <p:nvPr>
            <p:ph type="dt" idx="10"/>
          </p:nvPr>
        </p:nvSpPr>
        <p:spPr/>
        <p:txBody>
          <a:bodyPr/>
          <a:lstStyle/>
          <a:p>
            <a:r>
              <a:rPr lang="en-US"/>
              <a:t>November 2019</a:t>
            </a:r>
            <a:endParaRPr lang="en-GB" dirty="0"/>
          </a:p>
        </p:txBody>
      </p:sp>
      <p:sp>
        <p:nvSpPr>
          <p:cNvPr id="5" name="Footer Placeholder 4">
            <a:extLst>
              <a:ext uri="{FF2B5EF4-FFF2-40B4-BE49-F238E27FC236}">
                <a16:creationId xmlns:a16="http://schemas.microsoft.com/office/drawing/2014/main" id="{5B814482-BA30-45E6-A837-7E0AE9E7B53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ACD5C92-FADF-42CB-B7B5-96D3812999AC}"/>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3619215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Report</a:t>
            </a:r>
          </a:p>
        </p:txBody>
      </p:sp>
      <p:sp>
        <p:nvSpPr>
          <p:cNvPr id="3" name="Content Placeholder 2"/>
          <p:cNvSpPr>
            <a:spLocks noGrp="1"/>
          </p:cNvSpPr>
          <p:nvPr>
            <p:ph idx="1"/>
          </p:nvPr>
        </p:nvSpPr>
        <p:spPr/>
        <p:txBody>
          <a:bodyPr/>
          <a:lstStyle/>
          <a:p>
            <a:r>
              <a:rPr lang="en-US" dirty="0"/>
              <a:t>Move to accept 11-19/1761r2 as the report to 802.11 WG from PAR Review SC for the November 2019 plenary.</a:t>
            </a:r>
          </a:p>
          <a:p>
            <a:endParaRPr lang="en-US" dirty="0"/>
          </a:p>
          <a:p>
            <a:r>
              <a:rPr lang="en-US" dirty="0"/>
              <a:t>Moved: Michael MONTEMURRO</a:t>
            </a:r>
          </a:p>
          <a:p>
            <a:r>
              <a:rPr lang="en-US" dirty="0"/>
              <a:t>2</a:t>
            </a:r>
            <a:r>
              <a:rPr lang="en-US" baseline="30000" dirty="0"/>
              <a:t>nd</a:t>
            </a:r>
            <a:r>
              <a:rPr lang="en-US" dirty="0"/>
              <a:t>: Sebastian MAX</a:t>
            </a:r>
          </a:p>
          <a:p>
            <a:r>
              <a:rPr lang="en-US" dirty="0"/>
              <a:t>Results: 3-0-0</a:t>
            </a:r>
          </a:p>
        </p:txBody>
      </p:sp>
      <p:sp>
        <p:nvSpPr>
          <p:cNvPr id="4" name="Date Placeholder 3"/>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4395748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361084"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dirty="0"/>
              <a:t>	</a:t>
            </a:r>
            <a:r>
              <a:rPr lang="en-US" sz="2400" b="1" dirty="0"/>
              <a:t>Previous Plenary:  11-19/1272r0:</a:t>
            </a:r>
          </a:p>
          <a:p>
            <a:pPr lvl="2"/>
            <a:r>
              <a:rPr lang="en-US" dirty="0">
                <a:hlinkClick r:id="rId4"/>
              </a:rPr>
              <a:t>https://mentor.ieee.org/802.11/dcn/19/11-19-1272-00-0PAR-minutes-july-2019-session.docx</a:t>
            </a:r>
            <a:endParaRPr lang="en-US" dirty="0"/>
          </a:p>
          <a:p>
            <a:pPr lvl="2"/>
            <a:endParaRPr lang="en-US" dirty="0"/>
          </a:p>
          <a:p>
            <a:pPr lvl="1"/>
            <a:r>
              <a:rPr lang="en-US" sz="2400" b="1" dirty="0"/>
              <a:t>Current Meeting:  11-19/2019r0:</a:t>
            </a:r>
          </a:p>
          <a:p>
            <a:pPr lvl="2"/>
            <a:r>
              <a:rPr lang="en-US" dirty="0">
                <a:hlinkClick r:id="rId5"/>
              </a:rPr>
              <a:t>https://mentor.ieee.org/802.11/dcn/19/11-19-2019-00-0PAR-par-minutes-november-2019-session.docx</a:t>
            </a:r>
            <a:r>
              <a:rPr lang="en-US" dirty="0"/>
              <a:t>   </a:t>
            </a:r>
          </a:p>
          <a:p>
            <a:pPr lvl="1"/>
            <a:endParaRPr lang="en-US" sz="2400" b="1" dirty="0"/>
          </a:p>
        </p:txBody>
      </p:sp>
      <p:sp>
        <p:nvSpPr>
          <p:cNvPr id="4" name="Date Placeholder 3"/>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25</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726971"/>
          </a:xfrm>
        </p:spPr>
        <p:txBody>
          <a:bodyPr/>
          <a:lstStyle/>
          <a:p>
            <a:r>
              <a:rPr lang="en-US" sz="2400" dirty="0"/>
              <a:t>IEEE 802 PARs &amp; ICAIDs under consideration</a:t>
            </a:r>
            <a:br>
              <a:rPr lang="en-US" sz="2400" dirty="0"/>
            </a:br>
            <a:r>
              <a:rPr lang="en-US" sz="2400" dirty="0"/>
              <a:t>November 10-15, 2019, Waikoloa, HI, USA</a:t>
            </a:r>
          </a:p>
        </p:txBody>
      </p:sp>
      <p:sp>
        <p:nvSpPr>
          <p:cNvPr id="3" name="Content Placeholder 2">
            <a:extLst>
              <a:ext uri="{FF2B5EF4-FFF2-40B4-BE49-F238E27FC236}">
                <a16:creationId xmlns:a16="http://schemas.microsoft.com/office/drawing/2014/main" id="{EAAFB270-57E8-4713-BF72-93261EF1DDCE}"/>
              </a:ext>
            </a:extLst>
          </p:cNvPr>
          <p:cNvSpPr>
            <a:spLocks noGrp="1"/>
          </p:cNvSpPr>
          <p:nvPr>
            <p:ph idx="1"/>
          </p:nvPr>
        </p:nvSpPr>
        <p:spPr>
          <a:xfrm>
            <a:off x="423786" y="2060848"/>
            <a:ext cx="11342316" cy="4198542"/>
          </a:xfrm>
        </p:spPr>
        <p:txBody>
          <a:bodyPr/>
          <a:lstStyle/>
          <a:p>
            <a:pPr>
              <a:buFont typeface="+mj-lt"/>
              <a:buAutoNum type="arabicPeriod"/>
            </a:pPr>
            <a:r>
              <a:rPr lang="en-US" sz="1800" dirty="0"/>
              <a:t>802f Amendment : YANG Data Model for </a:t>
            </a:r>
            <a:r>
              <a:rPr lang="en-US" sz="1800" dirty="0" err="1"/>
              <a:t>EtherTypes</a:t>
            </a:r>
            <a:r>
              <a:rPr lang="en-US" sz="1800" dirty="0"/>
              <a:t>, </a:t>
            </a:r>
            <a:r>
              <a:rPr lang="en-US" sz="1800" dirty="0">
                <a:hlinkClick r:id="rId2"/>
              </a:rPr>
              <a:t>PAR</a:t>
            </a:r>
            <a:r>
              <a:rPr lang="en-US" sz="1800" dirty="0"/>
              <a:t> and </a:t>
            </a:r>
            <a:r>
              <a:rPr lang="en-US" sz="1800" dirty="0">
                <a:hlinkClick r:id="rId3"/>
              </a:rPr>
              <a:t>CSD</a:t>
            </a:r>
            <a:endParaRPr lang="en-US" sz="1800" dirty="0"/>
          </a:p>
          <a:p>
            <a:pPr>
              <a:buFont typeface="+mj-lt"/>
              <a:buAutoNum type="arabicPeriod"/>
            </a:pPr>
            <a:r>
              <a:rPr lang="en-US" sz="1800" dirty="0"/>
              <a:t>802.1AEdk Amendment: MAC Privacy protection, </a:t>
            </a:r>
            <a:r>
              <a:rPr lang="en-US" sz="1800" dirty="0">
                <a:hlinkClick r:id="rId4"/>
              </a:rPr>
              <a:t>PAR</a:t>
            </a:r>
            <a:r>
              <a:rPr lang="en-US" sz="1800" dirty="0"/>
              <a:t> and </a:t>
            </a:r>
            <a:r>
              <a:rPr lang="en-US" sz="1800" dirty="0">
                <a:hlinkClick r:id="rId5"/>
              </a:rPr>
              <a:t>CSD</a:t>
            </a:r>
            <a:endParaRPr lang="en-US" sz="1800" dirty="0"/>
          </a:p>
          <a:p>
            <a:pPr>
              <a:buFont typeface="+mj-lt"/>
              <a:buAutoNum type="arabicPeriod"/>
            </a:pPr>
            <a:r>
              <a:rPr lang="en-US" sz="1800" dirty="0"/>
              <a:t>802.1CS Standard - Link-local Registration Protocol, </a:t>
            </a:r>
            <a:r>
              <a:rPr lang="en-US" sz="1800" dirty="0">
                <a:hlinkClick r:id="rId6"/>
              </a:rPr>
              <a:t>PAR modification</a:t>
            </a:r>
            <a:r>
              <a:rPr lang="en-US" sz="1800" dirty="0"/>
              <a:t> and </a:t>
            </a:r>
            <a:r>
              <a:rPr lang="en-US" sz="1800" dirty="0">
                <a:hlinkClick r:id="rId7"/>
              </a:rPr>
              <a:t>CSD modification</a:t>
            </a:r>
            <a:endParaRPr lang="en-US" sz="1800" dirty="0"/>
          </a:p>
          <a:p>
            <a:pPr>
              <a:buFont typeface="+mj-lt"/>
              <a:buAutoNum type="arabicPeriod"/>
            </a:pPr>
            <a:r>
              <a:rPr lang="en-US" sz="1800" dirty="0"/>
              <a:t>802.3ct -Amendment - 100 Gb/s Operation over DWDM systems,  </a:t>
            </a:r>
            <a:r>
              <a:rPr lang="en-US" sz="1800" dirty="0">
                <a:hlinkClick r:id="rId8"/>
              </a:rPr>
              <a:t>PAR modification</a:t>
            </a:r>
            <a:r>
              <a:rPr lang="en-US" sz="1800" dirty="0"/>
              <a:t> and </a:t>
            </a:r>
            <a:r>
              <a:rPr lang="en-US" sz="1800" dirty="0">
                <a:hlinkClick r:id="rId9"/>
              </a:rPr>
              <a:t>CSD modification</a:t>
            </a:r>
            <a:endParaRPr lang="en-US" sz="1800" dirty="0"/>
          </a:p>
          <a:p>
            <a:pPr>
              <a:buFont typeface="+mj-lt"/>
              <a:buAutoNum type="arabicPeriod"/>
            </a:pPr>
            <a:r>
              <a:rPr lang="en-US" sz="1800" dirty="0"/>
              <a:t>802.3cw - Amendment - 400 Gb/s Operation over DWDM systems, </a:t>
            </a:r>
            <a:r>
              <a:rPr lang="en-US" sz="1800" dirty="0">
                <a:hlinkClick r:id="rId10"/>
              </a:rPr>
              <a:t>PAR</a:t>
            </a:r>
            <a:r>
              <a:rPr lang="en-US" sz="1800" dirty="0"/>
              <a:t> and </a:t>
            </a:r>
            <a:r>
              <a:rPr lang="en-US" sz="1800" dirty="0">
                <a:hlinkClick r:id="rId11"/>
              </a:rPr>
              <a:t>CSD</a:t>
            </a:r>
            <a:r>
              <a:rPr lang="en-US" sz="1800" dirty="0"/>
              <a:t> </a:t>
            </a:r>
          </a:p>
          <a:p>
            <a:pPr>
              <a:buFont typeface="+mj-lt"/>
              <a:buAutoNum type="arabicPeriod"/>
            </a:pPr>
            <a:r>
              <a:rPr lang="en-US" sz="1800" dirty="0"/>
              <a:t>802.3cx - Amendment - Improved Precision Time Protocol (PTP) timestamping accuracy, </a:t>
            </a:r>
            <a:r>
              <a:rPr lang="en-US" sz="1800" dirty="0">
                <a:hlinkClick r:id="rId12"/>
              </a:rPr>
              <a:t>PAR</a:t>
            </a:r>
            <a:r>
              <a:rPr lang="en-US" sz="1800" dirty="0"/>
              <a:t> and </a:t>
            </a:r>
            <a:r>
              <a:rPr lang="en-US" sz="1800" dirty="0">
                <a:hlinkClick r:id="rId13"/>
              </a:rPr>
              <a:t>CSD</a:t>
            </a:r>
            <a:r>
              <a:rPr lang="en-US" sz="1800" dirty="0"/>
              <a:t> </a:t>
            </a:r>
          </a:p>
          <a:p>
            <a:pPr>
              <a:buFont typeface="+mj-lt"/>
              <a:buAutoNum type="arabicPeriod"/>
            </a:pPr>
            <a:r>
              <a:rPr lang="en-US" sz="1800" strike="sngStrike" dirty="0"/>
              <a:t>802.15.7a - Amendment - Defining High Data Rate Optical Camera Communications (OCC), </a:t>
            </a:r>
            <a:r>
              <a:rPr lang="en-US" sz="1800" strike="sngStrike" dirty="0">
                <a:hlinkClick r:id="rId14"/>
              </a:rPr>
              <a:t>PAR</a:t>
            </a:r>
            <a:r>
              <a:rPr lang="en-US" sz="1800" strike="sngStrike" dirty="0"/>
              <a:t> and </a:t>
            </a:r>
            <a:r>
              <a:rPr lang="en-US" sz="1800" strike="sngStrike" dirty="0">
                <a:hlinkClick r:id="rId15"/>
              </a:rPr>
              <a:t>CSD</a:t>
            </a:r>
            <a:endParaRPr lang="en-US" sz="1800" strike="sngStrike" dirty="0"/>
          </a:p>
          <a:p>
            <a:pPr>
              <a:buFont typeface="+mj-lt"/>
              <a:buAutoNum type="arabicPeriod"/>
            </a:pPr>
            <a:r>
              <a:rPr lang="en-US" sz="1800" dirty="0"/>
              <a:t>802.16t - Amendment - Fixed and Mobile Wireless Access in Narrowband Channels, </a:t>
            </a:r>
            <a:r>
              <a:rPr lang="en-US" sz="1800" dirty="0">
                <a:hlinkClick r:id="rId16"/>
              </a:rPr>
              <a:t>PAR</a:t>
            </a:r>
            <a:r>
              <a:rPr lang="en-US" sz="1800" dirty="0"/>
              <a:t> and </a:t>
            </a:r>
            <a:r>
              <a:rPr lang="en-US" sz="1800" dirty="0">
                <a:hlinkClick r:id="rId17"/>
              </a:rPr>
              <a:t>CSD</a:t>
            </a:r>
            <a:endParaRPr lang="en-US" sz="1800" dirty="0"/>
          </a:p>
          <a:p>
            <a:endParaRPr lang="en-US" dirty="0"/>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November 2019</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099305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PAR Review SC –  November 2019</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a:bodyPr>
          <a:lstStyle/>
          <a:p>
            <a:pPr marL="0" indent="0"/>
            <a:r>
              <a:rPr lang="en-US" dirty="0"/>
              <a:t>Monday/Tuesday Agenda (3 </a:t>
            </a:r>
            <a:r>
              <a:rPr lang="en-US" dirty="0" err="1"/>
              <a:t>mtg</a:t>
            </a:r>
            <a:r>
              <a:rPr lang="en-US" dirty="0"/>
              <a:t> slots):</a:t>
            </a:r>
          </a:p>
          <a:p>
            <a:pPr marL="857250" lvl="1" indent="-457200">
              <a:buFont typeface="+mj-lt"/>
              <a:buAutoNum type="arabicPeriod"/>
            </a:pPr>
            <a:r>
              <a:rPr lang="en-US" dirty="0"/>
              <a:t>Welcome</a:t>
            </a:r>
          </a:p>
          <a:p>
            <a:pPr marL="857250" lvl="1" indent="-457200">
              <a:buFont typeface="+mj-lt"/>
              <a:buAutoNum type="arabicPeriod"/>
            </a:pPr>
            <a:r>
              <a:rPr lang="en-US" dirty="0"/>
              <a:t>Approve Previous Minutes</a:t>
            </a:r>
          </a:p>
          <a:p>
            <a:pPr marL="857250" lvl="1" indent="-457200">
              <a:buFont typeface="+mj-lt"/>
              <a:buAutoNum type="arabicPeriod"/>
            </a:pPr>
            <a:r>
              <a:rPr lang="en-US" dirty="0"/>
              <a:t>Determine order of review</a:t>
            </a:r>
          </a:p>
          <a:p>
            <a:pPr marL="857250" lvl="1" indent="-457200">
              <a:buFont typeface="+mj-lt"/>
              <a:buAutoNum type="arabicPeriod"/>
            </a:pPr>
            <a:r>
              <a:rPr lang="en-US" dirty="0"/>
              <a:t>Review PARs/CSD posted for review this week.</a:t>
            </a:r>
          </a:p>
          <a:p>
            <a:pPr marL="857250" lvl="1" indent="-457200">
              <a:buFont typeface="+mj-lt"/>
              <a:buAutoNum type="arabicPeriod"/>
            </a:pPr>
            <a:r>
              <a:rPr lang="en-US" dirty="0"/>
              <a:t>Recess</a:t>
            </a:r>
          </a:p>
          <a:p>
            <a:pPr marL="0" indent="0"/>
            <a:r>
              <a:rPr lang="en-US" dirty="0"/>
              <a:t>Thursday Agenda:</a:t>
            </a:r>
          </a:p>
          <a:p>
            <a:pPr marL="857250" lvl="1" indent="-457200">
              <a:buFont typeface="+mj-lt"/>
              <a:buAutoNum type="arabicPeriod"/>
            </a:pPr>
            <a:r>
              <a:rPr lang="en-US" dirty="0"/>
              <a:t>Review Response to Comments</a:t>
            </a:r>
          </a:p>
          <a:p>
            <a:pPr marL="857250" lvl="1" indent="-457200">
              <a:buFont typeface="+mj-lt"/>
              <a:buAutoNum type="arabicPeriod"/>
            </a:pPr>
            <a:r>
              <a:rPr lang="en-US" dirty="0"/>
              <a:t>Prepare Report for 802.11 WG closing plenary</a:t>
            </a:r>
          </a:p>
          <a:p>
            <a:pPr marL="857250" lvl="1" indent="-457200">
              <a:buFont typeface="+mj-lt"/>
              <a:buAutoNum type="arabicPeriod"/>
            </a:pPr>
            <a:r>
              <a:rPr lang="en-US" dirty="0"/>
              <a:t>Adjourn</a:t>
            </a:r>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Previous Minutes</a:t>
            </a:r>
          </a:p>
        </p:txBody>
      </p:sp>
      <p:sp>
        <p:nvSpPr>
          <p:cNvPr id="3" name="Content Placeholder 2"/>
          <p:cNvSpPr>
            <a:spLocks noGrp="1"/>
          </p:cNvSpPr>
          <p:nvPr>
            <p:ph idx="1"/>
          </p:nvPr>
        </p:nvSpPr>
        <p:spPr/>
        <p:txBody>
          <a:bodyPr/>
          <a:lstStyle/>
          <a:p>
            <a:pPr lvl="1"/>
            <a:r>
              <a:rPr lang="en-US" b="0" dirty="0"/>
              <a:t>Move to approve </a:t>
            </a:r>
            <a:r>
              <a:rPr lang="en-US" sz="2400" b="1" dirty="0"/>
              <a:t>July Meeting minutes: 11-19/1272r0:</a:t>
            </a:r>
          </a:p>
          <a:p>
            <a:pPr lvl="2"/>
            <a:r>
              <a:rPr lang="en-US" dirty="0">
                <a:hlinkClick r:id="rId2"/>
              </a:rPr>
              <a:t>https://mentor.ieee.org/802.11/dcn/19/11-19-1272-00-0PAR-minutes-july-2019-session.docx</a:t>
            </a:r>
            <a:r>
              <a:rPr lang="en-US" dirty="0"/>
              <a:t> </a:t>
            </a:r>
            <a:r>
              <a:rPr lang="en-US" sz="2400" dirty="0"/>
              <a:t>as the minutes for PAR Review SC from July 2019 meetings in Vienna, Austria.</a:t>
            </a:r>
          </a:p>
          <a:p>
            <a:endParaRPr lang="en-US" dirty="0"/>
          </a:p>
          <a:p>
            <a:r>
              <a:rPr lang="en-US" dirty="0"/>
              <a:t>Moved: Joseph LEVY</a:t>
            </a:r>
          </a:p>
          <a:p>
            <a:r>
              <a:rPr lang="en-US" dirty="0"/>
              <a:t>2</a:t>
            </a:r>
            <a:r>
              <a:rPr lang="en-US" baseline="30000" dirty="0"/>
              <a:t>nd</a:t>
            </a:r>
            <a:r>
              <a:rPr lang="en-US" dirty="0"/>
              <a:t>:  Michael MONTEMURRO</a:t>
            </a:r>
          </a:p>
          <a:p>
            <a:r>
              <a:rPr lang="en-US" dirty="0"/>
              <a:t>Results: Unanimous, motion passes</a:t>
            </a:r>
          </a:p>
        </p:txBody>
      </p:sp>
      <p:sp>
        <p:nvSpPr>
          <p:cNvPr id="4" name="Date Placeholder 3"/>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526712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Comments</a:t>
            </a:r>
            <a:endParaRPr lang="en-US" dirty="0"/>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4FEBF-AC9D-4D92-B30F-FE5E0F553057}"/>
              </a:ext>
            </a:extLst>
          </p:cNvPr>
          <p:cNvSpPr>
            <a:spLocks noGrp="1"/>
          </p:cNvSpPr>
          <p:nvPr>
            <p:ph type="title"/>
          </p:nvPr>
        </p:nvSpPr>
        <p:spPr/>
        <p:txBody>
          <a:bodyPr/>
          <a:lstStyle/>
          <a:p>
            <a:pPr lvl="0"/>
            <a:r>
              <a:rPr lang="en-US" sz="2400" dirty="0"/>
              <a:t>802.3cx - Amendment - Improved Precision Time Protocol (PTP) timestamping accuracy, </a:t>
            </a:r>
            <a:r>
              <a:rPr lang="en-US" sz="2400" dirty="0">
                <a:hlinkClick r:id="rId2"/>
              </a:rPr>
              <a:t>PAR</a:t>
            </a:r>
            <a:r>
              <a:rPr lang="en-US" sz="2400" dirty="0"/>
              <a:t> and </a:t>
            </a:r>
            <a:r>
              <a:rPr lang="en-US" sz="2400" dirty="0">
                <a:hlinkClick r:id="rId3"/>
              </a:rPr>
              <a:t>CSD</a:t>
            </a:r>
            <a:r>
              <a:rPr lang="en-US" sz="2400" dirty="0"/>
              <a:t> </a:t>
            </a:r>
            <a:endParaRPr lang="en-US" sz="4000" dirty="0"/>
          </a:p>
        </p:txBody>
      </p:sp>
      <p:sp>
        <p:nvSpPr>
          <p:cNvPr id="3" name="Content Placeholder 2">
            <a:extLst>
              <a:ext uri="{FF2B5EF4-FFF2-40B4-BE49-F238E27FC236}">
                <a16:creationId xmlns:a16="http://schemas.microsoft.com/office/drawing/2014/main" id="{26D0659D-F067-423A-A6CB-3B4302FD0699}"/>
              </a:ext>
            </a:extLst>
          </p:cNvPr>
          <p:cNvSpPr>
            <a:spLocks noGrp="1"/>
          </p:cNvSpPr>
          <p:nvPr>
            <p:ph idx="1"/>
          </p:nvPr>
        </p:nvSpPr>
        <p:spPr/>
        <p:txBody>
          <a:bodyPr/>
          <a:lstStyle/>
          <a:p>
            <a:pPr lvl="0"/>
            <a:r>
              <a:rPr lang="en-US" dirty="0"/>
              <a:t>Minor Nit: in Section 8.1 change “5.2B” to “5.2.b”</a:t>
            </a:r>
          </a:p>
        </p:txBody>
      </p:sp>
      <p:sp>
        <p:nvSpPr>
          <p:cNvPr id="4" name="Date Placeholder 3">
            <a:extLst>
              <a:ext uri="{FF2B5EF4-FFF2-40B4-BE49-F238E27FC236}">
                <a16:creationId xmlns:a16="http://schemas.microsoft.com/office/drawing/2014/main" id="{CA97F3DA-14A1-46E5-8A4C-EE3E4456DBE1}"/>
              </a:ext>
            </a:extLst>
          </p:cNvPr>
          <p:cNvSpPr>
            <a:spLocks noGrp="1"/>
          </p:cNvSpPr>
          <p:nvPr>
            <p:ph type="dt" idx="10"/>
          </p:nvPr>
        </p:nvSpPr>
        <p:spPr/>
        <p:txBody>
          <a:bodyPr/>
          <a:lstStyle/>
          <a:p>
            <a:r>
              <a:rPr lang="en-US"/>
              <a:t>November 2019</a:t>
            </a:r>
            <a:endParaRPr lang="en-GB" dirty="0"/>
          </a:p>
        </p:txBody>
      </p:sp>
      <p:sp>
        <p:nvSpPr>
          <p:cNvPr id="5" name="Footer Placeholder 4">
            <a:extLst>
              <a:ext uri="{FF2B5EF4-FFF2-40B4-BE49-F238E27FC236}">
                <a16:creationId xmlns:a16="http://schemas.microsoft.com/office/drawing/2014/main" id="{02FC0C67-11B2-441F-BD70-898F6C00A68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9EB6BA8-E69B-4C72-8DA2-13D261E1736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059739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C76139F-5BE9-4CB6-AF84-839215D94417}"/>
              </a:ext>
            </a:extLst>
          </p:cNvPr>
          <p:cNvSpPr>
            <a:spLocks noGrp="1"/>
          </p:cNvSpPr>
          <p:nvPr>
            <p:ph type="title"/>
          </p:nvPr>
        </p:nvSpPr>
        <p:spPr/>
        <p:txBody>
          <a:bodyPr/>
          <a:lstStyle/>
          <a:p>
            <a:r>
              <a:rPr lang="en-US" sz="2400" dirty="0"/>
              <a:t>802f Amendment : YANG Data Model for </a:t>
            </a:r>
            <a:r>
              <a:rPr lang="en-US" sz="2400" dirty="0" err="1"/>
              <a:t>EtherTypes</a:t>
            </a:r>
            <a:r>
              <a:rPr lang="en-US" sz="2400" dirty="0"/>
              <a:t>, </a:t>
            </a:r>
            <a:r>
              <a:rPr lang="en-US" sz="2400" dirty="0">
                <a:hlinkClick r:id="rId2"/>
              </a:rPr>
              <a:t>PAR</a:t>
            </a:r>
            <a:r>
              <a:rPr lang="en-US" sz="2400" dirty="0"/>
              <a:t> and </a:t>
            </a:r>
            <a:r>
              <a:rPr lang="en-US" sz="2400" dirty="0">
                <a:hlinkClick r:id="rId3"/>
              </a:rPr>
              <a:t>CSD</a:t>
            </a:r>
            <a:endParaRPr lang="en-US" sz="4000" dirty="0"/>
          </a:p>
        </p:txBody>
      </p:sp>
      <p:sp>
        <p:nvSpPr>
          <p:cNvPr id="8" name="Content Placeholder 7">
            <a:extLst>
              <a:ext uri="{FF2B5EF4-FFF2-40B4-BE49-F238E27FC236}">
                <a16:creationId xmlns:a16="http://schemas.microsoft.com/office/drawing/2014/main" id="{6F4457AC-77FB-4264-ABBE-3A7408B96148}"/>
              </a:ext>
            </a:extLst>
          </p:cNvPr>
          <p:cNvSpPr>
            <a:spLocks noGrp="1"/>
          </p:cNvSpPr>
          <p:nvPr>
            <p:ph idx="1"/>
          </p:nvPr>
        </p:nvSpPr>
        <p:spPr/>
        <p:txBody>
          <a:bodyPr/>
          <a:lstStyle/>
          <a:p>
            <a:pPr lvl="0"/>
            <a:r>
              <a:rPr lang="en-US" dirty="0"/>
              <a:t>5.5 need to expand first use of acronym “RFC”. We Recognize that “YANG” is not spelled out for reasonable reasons.</a:t>
            </a:r>
          </a:p>
          <a:p>
            <a:pPr lvl="0"/>
            <a:r>
              <a:rPr lang="en-US" dirty="0"/>
              <a:t>6.1.b “Registration Authority URN tutorial and IEEE Std 802d. “</a:t>
            </a:r>
          </a:p>
          <a:p>
            <a:pPr lvl="1"/>
            <a:r>
              <a:rPr lang="en-US" dirty="0"/>
              <a:t>Need to provide a pointer to the tutorial in Section 8.1</a:t>
            </a:r>
          </a:p>
          <a:p>
            <a:pPr lvl="1"/>
            <a:r>
              <a:rPr lang="en-US" dirty="0"/>
              <a:t>Need to spell out the full standard name in Section 8.1</a:t>
            </a:r>
          </a:p>
          <a:p>
            <a:r>
              <a:rPr lang="en-US" dirty="0"/>
              <a:t>6.1.b “MAC” spell out first use of Acronym.</a:t>
            </a:r>
          </a:p>
          <a:p>
            <a:r>
              <a:rPr lang="en-US" dirty="0"/>
              <a:t>7.1 Change “IEEE module once completed”  to “IEEE </a:t>
            </a:r>
            <a:r>
              <a:rPr lang="en-US" dirty="0">
                <a:highlight>
                  <a:srgbClr val="FFFF00"/>
                </a:highlight>
              </a:rPr>
              <a:t>YANG</a:t>
            </a:r>
            <a:r>
              <a:rPr lang="en-US" dirty="0"/>
              <a:t> module once completed”</a:t>
            </a:r>
          </a:p>
          <a:p>
            <a:r>
              <a:rPr lang="en-US" dirty="0"/>
              <a:t>7.1 Change “and deprecate the </a:t>
            </a:r>
            <a:r>
              <a:rPr lang="en-US" dirty="0" err="1"/>
              <a:t>EtherTypes</a:t>
            </a:r>
            <a:r>
              <a:rPr lang="en-US" dirty="0"/>
              <a:t> Modules they have written” to “and deprecate </a:t>
            </a:r>
            <a:r>
              <a:rPr lang="en-US" dirty="0">
                <a:highlight>
                  <a:srgbClr val="FFFF00"/>
                </a:highlight>
              </a:rPr>
              <a:t>other</a:t>
            </a:r>
            <a:r>
              <a:rPr lang="en-US" dirty="0"/>
              <a:t> </a:t>
            </a:r>
            <a:r>
              <a:rPr lang="en-US" dirty="0" err="1"/>
              <a:t>EtherTypes</a:t>
            </a:r>
            <a:r>
              <a:rPr lang="en-US" dirty="0"/>
              <a:t> Modules they have written”</a:t>
            </a:r>
          </a:p>
        </p:txBody>
      </p:sp>
      <p:sp>
        <p:nvSpPr>
          <p:cNvPr id="4" name="Date Placeholder 3">
            <a:extLst>
              <a:ext uri="{FF2B5EF4-FFF2-40B4-BE49-F238E27FC236}">
                <a16:creationId xmlns:a16="http://schemas.microsoft.com/office/drawing/2014/main" id="{94AE0A39-4318-4062-98C1-809B4FBAFA38}"/>
              </a:ext>
            </a:extLst>
          </p:cNvPr>
          <p:cNvSpPr>
            <a:spLocks noGrp="1"/>
          </p:cNvSpPr>
          <p:nvPr>
            <p:ph type="dt" idx="10"/>
          </p:nvPr>
        </p:nvSpPr>
        <p:spPr/>
        <p:txBody>
          <a:bodyPr/>
          <a:lstStyle/>
          <a:p>
            <a:pPr>
              <a:defRPr/>
            </a:pPr>
            <a:r>
              <a:rPr lang="en-US">
                <a:solidFill>
                  <a:srgbClr val="000000"/>
                </a:solidFill>
              </a:rPr>
              <a:t>November 2019</a:t>
            </a:r>
            <a:endParaRPr lang="en-US" dirty="0">
              <a:solidFill>
                <a:srgbClr val="000000"/>
              </a:solidFill>
            </a:endParaRPr>
          </a:p>
        </p:txBody>
      </p:sp>
      <p:sp>
        <p:nvSpPr>
          <p:cNvPr id="5" name="Footer Placeholder 4">
            <a:extLst>
              <a:ext uri="{FF2B5EF4-FFF2-40B4-BE49-F238E27FC236}">
                <a16:creationId xmlns:a16="http://schemas.microsoft.com/office/drawing/2014/main" id="{7EEFE145-2607-421D-A34A-07B61A6B080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3917D45-A5E8-43DB-ADAF-BA04307FB25D}"/>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8</a:t>
            </a:fld>
            <a:endParaRPr lang="en-US" altLang="en-US">
              <a:solidFill>
                <a:srgbClr val="000000"/>
              </a:solidFill>
            </a:endParaRPr>
          </a:p>
        </p:txBody>
      </p:sp>
    </p:spTree>
    <p:extLst>
      <p:ext uri="{BB962C8B-B14F-4D97-AF65-F5344CB8AC3E}">
        <p14:creationId xmlns:p14="http://schemas.microsoft.com/office/powerpoint/2010/main" val="1627562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1337B-D280-4269-99BB-4C09AE0ACFB6}"/>
              </a:ext>
            </a:extLst>
          </p:cNvPr>
          <p:cNvSpPr>
            <a:spLocks noGrp="1"/>
          </p:cNvSpPr>
          <p:nvPr>
            <p:ph type="title"/>
          </p:nvPr>
        </p:nvSpPr>
        <p:spPr/>
        <p:txBody>
          <a:bodyPr/>
          <a:lstStyle/>
          <a:p>
            <a:r>
              <a:rPr lang="en-US" sz="2800" dirty="0"/>
              <a:t>802.1AEdk Amendment: MAC Privacy protection, </a:t>
            </a:r>
            <a:r>
              <a:rPr lang="en-US" sz="2800" dirty="0">
                <a:hlinkClick r:id="rId2"/>
              </a:rPr>
              <a:t>PAR</a:t>
            </a:r>
            <a:r>
              <a:rPr lang="en-US" sz="2800" dirty="0"/>
              <a:t> and </a:t>
            </a:r>
            <a:r>
              <a:rPr lang="en-US" sz="2800" dirty="0">
                <a:hlinkClick r:id="rId3"/>
              </a:rPr>
              <a:t>CSD</a:t>
            </a:r>
            <a:endParaRPr lang="en-US" sz="4400" dirty="0"/>
          </a:p>
        </p:txBody>
      </p:sp>
      <p:sp>
        <p:nvSpPr>
          <p:cNvPr id="3" name="Content Placeholder 2">
            <a:extLst>
              <a:ext uri="{FF2B5EF4-FFF2-40B4-BE49-F238E27FC236}">
                <a16:creationId xmlns:a16="http://schemas.microsoft.com/office/drawing/2014/main" id="{91625497-3CED-4D74-A983-193D26F275E1}"/>
              </a:ext>
            </a:extLst>
          </p:cNvPr>
          <p:cNvSpPr>
            <a:spLocks noGrp="1"/>
          </p:cNvSpPr>
          <p:nvPr>
            <p:ph idx="1"/>
          </p:nvPr>
        </p:nvSpPr>
        <p:spPr/>
        <p:txBody>
          <a:bodyPr/>
          <a:lstStyle/>
          <a:p>
            <a:pPr lvl="0"/>
            <a:r>
              <a:rPr lang="en-US" sz="2000" dirty="0"/>
              <a:t>4.3 – The instructions note that typically 6 months is the minimum.  Unless there is a justification, this date should be at least 6 months out from 4.2. (5/2023) (Justification could be put in 8.1).</a:t>
            </a:r>
          </a:p>
          <a:p>
            <a:pPr lvl="0"/>
            <a:endParaRPr lang="en-US" sz="2000" dirty="0"/>
          </a:p>
          <a:p>
            <a:pPr lvl="0"/>
            <a:r>
              <a:rPr lang="en-US" sz="2000" dirty="0"/>
              <a:t>6.1.b: Expand acronym on first use “RAC “</a:t>
            </a:r>
          </a:p>
          <a:p>
            <a:pPr lvl="0"/>
            <a:endParaRPr lang="en-US" sz="2000" dirty="0"/>
          </a:p>
          <a:p>
            <a:pPr lvl="0"/>
            <a:r>
              <a:rPr lang="en-US" sz="2000" dirty="0"/>
              <a:t>7.3 is not shown in the pdf submitted. (the note in 8.1 indicates that there is a 7.3).  The Note does not stand alone and should be included in the 7.3 itself, or revised to explain what it is referred to.</a:t>
            </a:r>
          </a:p>
          <a:p>
            <a:pPr lvl="0"/>
            <a:r>
              <a:rPr lang="en-US" sz="2000" dirty="0"/>
              <a:t>	Suggest just delete it.</a:t>
            </a:r>
          </a:p>
        </p:txBody>
      </p:sp>
      <p:sp>
        <p:nvSpPr>
          <p:cNvPr id="4" name="Date Placeholder 3">
            <a:extLst>
              <a:ext uri="{FF2B5EF4-FFF2-40B4-BE49-F238E27FC236}">
                <a16:creationId xmlns:a16="http://schemas.microsoft.com/office/drawing/2014/main" id="{F7568906-326F-45C8-80DF-BE36C35A1365}"/>
              </a:ext>
            </a:extLst>
          </p:cNvPr>
          <p:cNvSpPr>
            <a:spLocks noGrp="1"/>
          </p:cNvSpPr>
          <p:nvPr>
            <p:ph type="dt" idx="10"/>
          </p:nvPr>
        </p:nvSpPr>
        <p:spPr/>
        <p:txBody>
          <a:bodyPr/>
          <a:lstStyle/>
          <a:p>
            <a:r>
              <a:rPr lang="en-US"/>
              <a:t>November 2019</a:t>
            </a:r>
            <a:endParaRPr lang="en-GB" dirty="0"/>
          </a:p>
        </p:txBody>
      </p:sp>
      <p:sp>
        <p:nvSpPr>
          <p:cNvPr id="5" name="Footer Placeholder 4">
            <a:extLst>
              <a:ext uri="{FF2B5EF4-FFF2-40B4-BE49-F238E27FC236}">
                <a16:creationId xmlns:a16="http://schemas.microsoft.com/office/drawing/2014/main" id="{5A67AA0C-793E-4100-8548-D94E49A33FF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B021C87-BDA1-4CF0-AE06-7F69DA084A79}"/>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929711137"/>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37729</TotalTime>
  <Words>1935</Words>
  <Application>Microsoft Office PowerPoint</Application>
  <PresentationFormat>Widescreen</PresentationFormat>
  <Paragraphs>260</Paragraphs>
  <Slides>25</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9" baseType="lpstr">
      <vt:lpstr>Arial</vt:lpstr>
      <vt:lpstr>Times New Roman</vt:lpstr>
      <vt:lpstr>802-11 Theme</vt:lpstr>
      <vt:lpstr>Document</vt:lpstr>
      <vt:lpstr>PAR Review SC - Meeting Agenda and Comment slides - Nov 2019 - Waikoloa</vt:lpstr>
      <vt:lpstr>Abstract-PAR Review SC PARs under consideration</vt:lpstr>
      <vt:lpstr>IEEE 802 PARs &amp; ICAIDs under consideration November 10-15, 2019, Waikoloa, HI, USA</vt:lpstr>
      <vt:lpstr>PAR Review SC –  November 2019 Chair: Jon Rosdahl</vt:lpstr>
      <vt:lpstr>Motion to Approve Previous Minutes</vt:lpstr>
      <vt:lpstr>Par Review Comments</vt:lpstr>
      <vt:lpstr>802.3cx - Amendment - Improved Precision Time Protocol (PTP) timestamping accuracy, PAR and CSD </vt:lpstr>
      <vt:lpstr>802f Amendment : YANG Data Model for EtherTypes, PAR and CSD</vt:lpstr>
      <vt:lpstr>802.1AEdk Amendment: MAC Privacy protection, PAR and CSD</vt:lpstr>
      <vt:lpstr>802.1CS Standard - Link-local Registration Protocol, PAR modification and CSD modification</vt:lpstr>
      <vt:lpstr>802.3ct -Amendment - 100 Gb/s Operation over DWDM systems,  PAR modification and CSD modification</vt:lpstr>
      <vt:lpstr>802.3cw - Amendment - 400 Gb/s Operation over DWDM systems, PAR and CSD </vt:lpstr>
      <vt:lpstr>802.16t - Amendment - Fixed and Mobile Wireless Access in Narrowband Channels, PAR and CSD</vt:lpstr>
      <vt:lpstr>Responses from 802 Working Groups</vt:lpstr>
      <vt:lpstr>802.1 Responses</vt:lpstr>
      <vt:lpstr>Unofficial Response from IEEE P802.3ct Task Force </vt:lpstr>
      <vt:lpstr>Response from 802.3</vt:lpstr>
      <vt:lpstr>802.3ct </vt:lpstr>
      <vt:lpstr>P802.3cx </vt:lpstr>
      <vt:lpstr>802.16t</vt:lpstr>
      <vt:lpstr>Final Report to 802.11</vt:lpstr>
      <vt:lpstr>Report to 802.11</vt:lpstr>
      <vt:lpstr>802.11 reply back to 802.16t </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Nov 2019 - Waikoloa</dc:title>
  <dc:subject>Novemer 2019</dc:subject>
  <dc:creator>Jon Rosdahl</dc:creator>
  <cp:keywords>Agenda and Meeting Slides</cp:keywords>
  <dc:description>Jon Rosdahl (Qualcomm)</dc:description>
  <cp:lastModifiedBy>Jon Rosdahl</cp:lastModifiedBy>
  <cp:revision>264</cp:revision>
  <cp:lastPrinted>1601-01-01T00:00:00Z</cp:lastPrinted>
  <dcterms:created xsi:type="dcterms:W3CDTF">2014-04-14T10:59:07Z</dcterms:created>
  <dcterms:modified xsi:type="dcterms:W3CDTF">2019-11-14T21:36:20Z</dcterms:modified>
  <cp:category>Agenda, Report</cp:category>
</cp:coreProperties>
</file>