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1.xml.rels" ContentType="application/vnd.openxmlformats-package.relationships+xml"/>
  <Override PartName="/ppt/notesSlides/_rels/notesSlide6.xml.rels" ContentType="application/vnd.openxmlformats-package.relationships+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3.xml.rels" ContentType="application/vnd.openxmlformats-package.relationships+xml"/>
  <Override PartName="/ppt/slides/_rels/slide8.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_rels/slideMaster2.xml.rels" ContentType="application/vnd.openxmlformats-package.relationships+xml"/>
  <Override PartName="/ppt/slideMasters/_rels/slideMaster1.xml.rels" ContentType="application/vnd.openxmlformats-package.relationships+xml"/>
  <Override PartName="/ppt/slideMasters/_rels/slideMaster6.xml.rels" ContentType="application/vnd.openxmlformats-package.relationships+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5.xml.rels" ContentType="application/vnd.openxmlformats-package.relationships+xml"/>
  <Override PartName="/ppt/slideMasters/slideMaster6.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7.xml" ContentType="application/vnd.openxmlformats-officedocument.theme+xml"/>
  <Override PartName="/ppt/theme/theme6.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72.xml" ContentType="application/vnd.openxmlformats-officedocument.presentationml.slideLayout+xml"/>
  <Override PartName="/ppt/slideLayouts/slideLayout71.xml" ContentType="application/vnd.openxmlformats-officedocument.presentationml.slideLayout+xml"/>
  <Override PartName="/ppt/slideLayouts/slideLayout70.xml" ContentType="application/vnd.openxmlformats-officedocument.presentationml.slideLayout+xml"/>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_rels/slideLayout72.xml.rels" ContentType="application/vnd.openxmlformats-package.relationships+xml"/>
  <Override PartName="/ppt/slideLayouts/_rels/slideLayout71.xml.rels" ContentType="application/vnd.openxmlformats-package.relationships+xml"/>
  <Override PartName="/ppt/slideLayouts/_rels/slideLayout63.xml.rels" ContentType="application/vnd.openxmlformats-package.relationships+xml"/>
  <Override PartName="/ppt/slideLayouts/_rels/slideLayout62.xml.rels" ContentType="application/vnd.openxmlformats-package.relationships+xml"/>
  <Override PartName="/ppt/slideLayouts/_rels/slideLayout61.xml.rels" ContentType="application/vnd.openxmlformats-package.relationships+xml"/>
  <Override PartName="/ppt/slideLayouts/_rels/slideLayout60.xml.rels" ContentType="application/vnd.openxmlformats-package.relationships+xml"/>
  <Override PartName="/ppt/slideLayouts/_rels/slideLayout59.xml.rels" ContentType="application/vnd.openxmlformats-package.relationships+xml"/>
  <Override PartName="/ppt/slideLayouts/_rels/slideLayout70.xml.rels" ContentType="application/vnd.openxmlformats-package.relationships+xml"/>
  <Override PartName="/ppt/slideLayouts/_rels/slideLayout57.xml.rels" ContentType="application/vnd.openxmlformats-package.relationships+xml"/>
  <Override PartName="/ppt/slideLayouts/_rels/slideLayout56.xml.rels" ContentType="application/vnd.openxmlformats-package.relationships+xml"/>
  <Override PartName="/ppt/slideLayouts/_rels/slideLayout55.xml.rels" ContentType="application/vnd.openxmlformats-package.relationships+xml"/>
  <Override PartName="/ppt/slideLayouts/_rels/slideLayout51.xml.rels" ContentType="application/vnd.openxmlformats-package.relationships+xml"/>
  <Override PartName="/ppt/slideLayouts/_rels/slideLayout49.xml.rels" ContentType="application/vnd.openxmlformats-package.relationships+xml"/>
  <Override PartName="/ppt/slideLayouts/_rels/slideLayout48.xml.rels" ContentType="application/vnd.openxmlformats-package.relationships+xml"/>
  <Override PartName="/ppt/slideLayouts/_rels/slideLayout21.xml.rels" ContentType="application/vnd.openxmlformats-package.relationships+xml"/>
  <Override PartName="/ppt/slideLayouts/_rels/slideLayout64.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69.xml.rels" ContentType="application/vnd.openxmlformats-package.relationships+xml"/>
  <Override PartName="/ppt/slideLayouts/_rels/slideLayout50.xml.rels" ContentType="application/vnd.openxmlformats-package.relationships+xml"/>
  <Override PartName="/ppt/slideLayouts/_rels/slideLayout5.xml.rels" ContentType="application/vnd.openxmlformats-package.relationships+xml"/>
  <Override PartName="/ppt/slideLayouts/_rels/slideLayout68.xml.rels" ContentType="application/vnd.openxmlformats-package.relationships+xml"/>
  <Override PartName="/ppt/slideLayouts/_rels/slideLayout4.xml.rels" ContentType="application/vnd.openxmlformats-package.relationships+xml"/>
  <Override PartName="/ppt/slideLayouts/_rels/slideLayout67.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52.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65.xml.rels" ContentType="application/vnd.openxmlformats-package.relationships+xml"/>
  <Override PartName="/ppt/slideLayouts/_rels/slideLayout1.xml.rels" ContentType="application/vnd.openxmlformats-package.relationships+xml"/>
  <Override PartName="/ppt/slideLayouts/_rels/slideLayout53.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66.xml.rels" ContentType="application/vnd.openxmlformats-package.relationships+xml"/>
  <Override PartName="/ppt/slideLayouts/_rels/slideLayout2.xml.rels" ContentType="application/vnd.openxmlformats-package.relationships+xml"/>
  <Override PartName="/ppt/slideLayouts/_rels/slideLayout54.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58.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slideLayout50.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49.xml" ContentType="application/vnd.openxmlformats-officedocument.presentationml.slideLayout+xml"/>
  <Override PartName="/ppt/slideLayouts/slideLayout8.xml" ContentType="application/vnd.openxmlformats-officedocument.presentationml.slideLayout+xml"/>
  <Override PartName="/ppt/slideLayouts/slideLayout69.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ppt/slideLayouts/slideLayout6.xml" ContentType="application/vnd.openxmlformats-officedocument.presentationml.slideLayout+xml"/>
  <Override PartName="/ppt/slideLayouts/slideLayout47.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253"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254"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 </a:t>
            </a:r>
            <a:endParaRPr b="0" lang="sv-SE" sz="1400" spc="-1" strike="noStrike">
              <a:latin typeface="DejaVu Serif"/>
            </a:endParaRPr>
          </a:p>
        </p:txBody>
      </p:sp>
      <p:sp>
        <p:nvSpPr>
          <p:cNvPr id="255"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 </a:t>
            </a:r>
            <a:endParaRPr b="0" lang="sv-SE" sz="1400" spc="-1" strike="noStrike">
              <a:latin typeface="DejaVu Serif"/>
            </a:endParaRPr>
          </a:p>
        </p:txBody>
      </p:sp>
      <p:sp>
        <p:nvSpPr>
          <p:cNvPr id="256"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 </a:t>
            </a:r>
            <a:endParaRPr b="0" lang="sv-SE" sz="1400" spc="-1" strike="noStrike">
              <a:latin typeface="DejaVu Serif"/>
            </a:endParaRPr>
          </a:p>
        </p:txBody>
      </p:sp>
      <p:sp>
        <p:nvSpPr>
          <p:cNvPr id="257"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D54C487D-ABF8-443B-B5C8-604D4FB0A8FE}" type="slidenum">
              <a:rPr b="0" lang="sv-SE" sz="1400" spc="-1" strike="noStrike">
                <a:latin typeface="DejaVu Serif"/>
              </a:rPr>
              <a:t>1</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3" name="CustomShape 1"/>
          <p:cNvSpPr/>
          <p:nvPr/>
        </p:nvSpPr>
        <p:spPr>
          <a:xfrm>
            <a:off x="5640480" y="96840"/>
            <a:ext cx="637200" cy="20844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334" name="CustomShape 2"/>
          <p:cNvSpPr/>
          <p:nvPr/>
        </p:nvSpPr>
        <p:spPr>
          <a:xfrm>
            <a:off x="654120" y="96840"/>
            <a:ext cx="822960" cy="208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335" name="CustomShape 3"/>
          <p:cNvSpPr/>
          <p:nvPr/>
        </p:nvSpPr>
        <p:spPr>
          <a:xfrm>
            <a:off x="5357880" y="8985240"/>
            <a:ext cx="91980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336" name="CustomShape 4"/>
          <p:cNvSpPr/>
          <p:nvPr/>
        </p:nvSpPr>
        <p:spPr>
          <a:xfrm>
            <a:off x="3222720" y="8985240"/>
            <a:ext cx="508680" cy="3610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A8002560-E34A-4205-961F-855DD75B585B}" type="slidenum">
              <a:rPr b="0" lang="sv-SE" sz="1200" spc="-1" strike="noStrike">
                <a:solidFill>
                  <a:srgbClr val="000000"/>
                </a:solidFill>
                <a:latin typeface="Times New Roman"/>
                <a:ea typeface="MS Gothic"/>
              </a:rPr>
              <a:t>8</a:t>
            </a:fld>
            <a:endParaRPr b="0" lang="sv-SE" sz="1200" spc="-1" strike="noStrike">
              <a:latin typeface="DejaVu Sans"/>
            </a:endParaRPr>
          </a:p>
        </p:txBody>
      </p:sp>
      <p:sp>
        <p:nvSpPr>
          <p:cNvPr id="337" name="CustomShape 5"/>
          <p:cNvSpPr/>
          <p:nvPr/>
        </p:nvSpPr>
        <p:spPr>
          <a:xfrm>
            <a:off x="1154160" y="701640"/>
            <a:ext cx="4623480" cy="3466080"/>
          </a:xfrm>
          <a:prstGeom prst="rect">
            <a:avLst/>
          </a:prstGeom>
          <a:solidFill>
            <a:srgbClr val="ffffff"/>
          </a:solidFill>
          <a:ln w="9360">
            <a:solidFill>
              <a:srgbClr val="000000"/>
            </a:solidFill>
            <a:miter/>
          </a:ln>
        </p:spPr>
        <p:style>
          <a:lnRef idx="0"/>
          <a:fillRef idx="0"/>
          <a:effectRef idx="0"/>
          <a:fontRef idx="minor"/>
        </p:style>
      </p:sp>
      <p:sp>
        <p:nvSpPr>
          <p:cNvPr id="338" name="PlaceHolder 6"/>
          <p:cNvSpPr>
            <a:spLocks noGrp="1"/>
          </p:cNvSpPr>
          <p:nvPr>
            <p:ph type="body"/>
          </p:nvPr>
        </p:nvSpPr>
        <p:spPr>
          <a:xfrm>
            <a:off x="923760" y="4408560"/>
            <a:ext cx="5083920" cy="426780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9" name="CustomShape 1"/>
          <p:cNvSpPr/>
          <p:nvPr/>
        </p:nvSpPr>
        <p:spPr>
          <a:xfrm>
            <a:off x="1092960" y="11844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340" name="CustomShape 2"/>
          <p:cNvSpPr/>
          <p:nvPr/>
        </p:nvSpPr>
        <p:spPr>
          <a:xfrm>
            <a:off x="4311360" y="11844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341" name="CustomShape 3"/>
          <p:cNvSpPr/>
          <p:nvPr/>
        </p:nvSpPr>
        <p:spPr>
          <a:xfrm>
            <a:off x="116280" y="11844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342"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343" name="CustomShape 5"/>
          <p:cNvSpPr/>
          <p:nvPr/>
        </p:nvSpPr>
        <p:spPr>
          <a:xfrm>
            <a:off x="234324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84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9E7AA095-ABBA-42AA-A466-41BB18083F29}" type="slidenum">
              <a:rPr b="0" lang="sv-SE" sz="1800" spc="-1" strike="noStrike">
                <a:solidFill>
                  <a:srgbClr val="000000"/>
                </a:solidFill>
                <a:latin typeface="DejaVu Sans"/>
              </a:rPr>
              <a:t>8</a:t>
            </a:fld>
            <a:endParaRPr b="0" lang="sv-SE" sz="1800" spc="-1" strike="noStrike">
              <a:latin typeface="DejaVu Sans"/>
            </a:endParaRPr>
          </a:p>
        </p:txBody>
      </p:sp>
      <p:sp>
        <p:nvSpPr>
          <p:cNvPr id="344" name="PlaceHolder 6"/>
          <p:cNvSpPr>
            <a:spLocks noGrp="1"/>
          </p:cNvSpPr>
          <p:nvPr>
            <p:ph type="body"/>
          </p:nvPr>
        </p:nvSpPr>
        <p:spPr>
          <a:xfrm>
            <a:off x="905040" y="4552560"/>
            <a:ext cx="4982400" cy="4176000"/>
          </a:xfrm>
          <a:prstGeom prst="rect">
            <a:avLst/>
          </a:prstGeom>
        </p:spPr>
        <p:txBody>
          <a:bodyPr lIns="0" rIns="0" tIns="0" bIns="0">
            <a:spAutoFit/>
          </a:bodyPr>
          <a:p>
            <a:endParaRPr b="0" lang="sv-SE" sz="2000" spc="-1" strike="noStrike">
              <a:latin typeface="DejaVu Sans"/>
            </a:endParaRPr>
          </a:p>
        </p:txBody>
      </p:sp>
      <p:sp>
        <p:nvSpPr>
          <p:cNvPr id="345" name="PlaceHolder 7"/>
          <p:cNvSpPr>
            <a:spLocks noGrp="1"/>
          </p:cNvSpPr>
          <p:nvPr>
            <p:ph type="sldImg"/>
          </p:nvPr>
        </p:nvSpPr>
        <p:spPr>
          <a:xfrm>
            <a:off x="914400" y="744480"/>
            <a:ext cx="4965120" cy="3723840"/>
          </a:xfrm>
          <a:prstGeom prst="rect">
            <a:avLst/>
          </a:prstGeom>
        </p:spPr>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084840" y="9615600"/>
            <a:ext cx="6350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C93FA76D-6C55-4CF6-AE1F-F65FFC18F40C}" type="slidenum">
              <a:rPr b="0" lang="sv-SE" sz="1200" spc="-1" strike="noStrike">
                <a:solidFill>
                  <a:srgbClr val="000000"/>
                </a:solidFill>
                <a:latin typeface="Times New Roman"/>
              </a:rPr>
              <a:t>8</a:t>
            </a:fld>
            <a:endParaRPr b="0" lang="sv-SE" sz="1200" spc="-1" strike="noStrike">
              <a:latin typeface="DejaVu Sans"/>
            </a:endParaRPr>
          </a:p>
        </p:txBody>
      </p:sp>
      <p:sp>
        <p:nvSpPr>
          <p:cNvPr id="347" name="CustomShape 2"/>
          <p:cNvSpPr/>
          <p:nvPr/>
        </p:nvSpPr>
        <p:spPr>
          <a:xfrm>
            <a:off x="5640480" y="96840"/>
            <a:ext cx="637560" cy="208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348" name="CustomShape 3"/>
          <p:cNvSpPr/>
          <p:nvPr/>
        </p:nvSpPr>
        <p:spPr>
          <a:xfrm>
            <a:off x="654120" y="96840"/>
            <a:ext cx="823320" cy="208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349" name="CustomShape 4"/>
          <p:cNvSpPr/>
          <p:nvPr/>
        </p:nvSpPr>
        <p:spPr>
          <a:xfrm>
            <a:off x="5357880" y="8985240"/>
            <a:ext cx="920160" cy="1789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350" name="CustomShape 5"/>
          <p:cNvSpPr/>
          <p:nvPr/>
        </p:nvSpPr>
        <p:spPr>
          <a:xfrm>
            <a:off x="3222720" y="8985240"/>
            <a:ext cx="509040" cy="361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901D0ECF-BD3D-4080-8A3D-063385EEA664}" type="slidenum">
              <a:rPr b="0" lang="sv-SE" sz="1200" spc="-1" strike="noStrike">
                <a:solidFill>
                  <a:srgbClr val="000000"/>
                </a:solidFill>
                <a:latin typeface="Times New Roman"/>
                <a:ea typeface="MS Gothic"/>
              </a:rPr>
              <a:t>8</a:t>
            </a:fld>
            <a:endParaRPr b="0" lang="sv-SE" sz="1200" spc="-1" strike="noStrike">
              <a:latin typeface="DejaVu Sans"/>
            </a:endParaRPr>
          </a:p>
        </p:txBody>
      </p:sp>
      <p:sp>
        <p:nvSpPr>
          <p:cNvPr id="351" name="PlaceHolder 6"/>
          <p:cNvSpPr>
            <a:spLocks noGrp="1"/>
          </p:cNvSpPr>
          <p:nvPr>
            <p:ph type="sldImg"/>
          </p:nvPr>
        </p:nvSpPr>
        <p:spPr>
          <a:xfrm>
            <a:off x="1154160" y="701640"/>
            <a:ext cx="4623840" cy="3466440"/>
          </a:xfrm>
          <a:prstGeom prst="rect">
            <a:avLst/>
          </a:prstGeom>
        </p:spPr>
      </p:sp>
      <p:sp>
        <p:nvSpPr>
          <p:cNvPr id="352" name="CustomShape 7"/>
          <p:cNvSpPr/>
          <p:nvPr/>
        </p:nvSpPr>
        <p:spPr>
          <a:xfrm>
            <a:off x="923760" y="4408560"/>
            <a:ext cx="5084280" cy="4268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3" name="CustomShape 1"/>
          <p:cNvSpPr/>
          <p:nvPr/>
        </p:nvSpPr>
        <p:spPr>
          <a:xfrm>
            <a:off x="1092960" y="11844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354" name="CustomShape 2"/>
          <p:cNvSpPr/>
          <p:nvPr/>
        </p:nvSpPr>
        <p:spPr>
          <a:xfrm>
            <a:off x="4311360" y="11844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355" name="CustomShape 3"/>
          <p:cNvSpPr/>
          <p:nvPr/>
        </p:nvSpPr>
        <p:spPr>
          <a:xfrm>
            <a:off x="116280" y="11844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356"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357"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84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921AD159-1875-4B14-B734-E1E25C016633}" type="slidenum">
              <a:rPr b="0" lang="sv-SE" sz="1800" spc="-1" strike="noStrike">
                <a:solidFill>
                  <a:srgbClr val="000000"/>
                </a:solidFill>
                <a:latin typeface="DejaVu Sans"/>
              </a:rPr>
              <a:t>8</a:t>
            </a:fld>
            <a:endParaRPr b="0" lang="sv-SE" sz="1800" spc="-1" strike="noStrike">
              <a:latin typeface="DejaVu Sans"/>
            </a:endParaRPr>
          </a:p>
        </p:txBody>
      </p:sp>
      <p:sp>
        <p:nvSpPr>
          <p:cNvPr id="358" name="PlaceHolder 6"/>
          <p:cNvSpPr>
            <a:spLocks noGrp="1"/>
          </p:cNvSpPr>
          <p:nvPr>
            <p:ph type="sldImg"/>
          </p:nvPr>
        </p:nvSpPr>
        <p:spPr>
          <a:xfrm>
            <a:off x="914400" y="744480"/>
            <a:ext cx="4965120" cy="3723840"/>
          </a:xfrm>
          <a:prstGeom prst="rect">
            <a:avLst/>
          </a:prstGeom>
        </p:spPr>
      </p:sp>
      <p:sp>
        <p:nvSpPr>
          <p:cNvPr id="359" name="PlaceHolder 7"/>
          <p:cNvSpPr>
            <a:spLocks noGrp="1"/>
          </p:cNvSpPr>
          <p:nvPr>
            <p:ph type="body"/>
          </p:nvPr>
        </p:nvSpPr>
        <p:spPr>
          <a:xfrm>
            <a:off x="678960" y="4717800"/>
            <a:ext cx="5433480" cy="4176000"/>
          </a:xfrm>
          <a:prstGeom prst="rect">
            <a:avLst/>
          </a:prstGeom>
        </p:spPr>
        <p:txBody>
          <a:bodyPr lIns="0" rIns="0" tIns="0" bIns="0">
            <a:spAutoFit/>
          </a:bodyPr>
          <a:p>
            <a:endParaRPr b="0" lang="sv-SE" sz="2000" spc="-1" strike="noStrike">
              <a:latin typeface="DejaVu Sans"/>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194760" y="14184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194760" y="14184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5"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7"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38"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194760" y="14184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43"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44"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6"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4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48"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2"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4"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55"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7"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8"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9"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60"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2"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63"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64"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65"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66"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67"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4"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5"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7"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9"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80"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1"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2" name="PlaceHolder 1"/>
          <p:cNvSpPr>
            <a:spLocks noGrp="1"/>
          </p:cNvSpPr>
          <p:nvPr>
            <p:ph type="subTitle"/>
          </p:nvPr>
        </p:nvSpPr>
        <p:spPr>
          <a:xfrm>
            <a:off x="194760" y="14184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8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85"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6"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88"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8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90"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9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94"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6"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97"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9"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00"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01"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202"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94760" y="14184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4"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205"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206"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207"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208"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209"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16"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1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1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2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2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23"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24" name="PlaceHolder 1"/>
          <p:cNvSpPr>
            <a:spLocks noGrp="1"/>
          </p:cNvSpPr>
          <p:nvPr>
            <p:ph type="subTitle"/>
          </p:nvPr>
        </p:nvSpPr>
        <p:spPr>
          <a:xfrm>
            <a:off x="194760" y="14184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2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2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22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3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3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3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3"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3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3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3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7"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3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3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4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4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24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24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24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24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25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25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9476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802.11-19/1757r0 </a:t>
            </a:r>
            <a:endParaRPr b="0" lang="sv-SE" sz="1800" spc="-1" strike="noStrike">
              <a:latin typeface="DejaVu Sans"/>
            </a:endParaRPr>
          </a:p>
        </p:txBody>
      </p:sp>
      <p:sp>
        <p:nvSpPr>
          <p:cNvPr id="4" name="PlaceHolder 5"/>
          <p:cNvSpPr>
            <a:spLocks noGrp="1"/>
          </p:cNvSpPr>
          <p:nvPr>
            <p:ph type="title"/>
          </p:nvPr>
        </p:nvSpPr>
        <p:spPr>
          <a:xfrm>
            <a:off x="576000" y="1375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802.11-19/1757r0 </a:t>
            </a:r>
            <a:endParaRPr b="0" lang="sv-SE" sz="1800" spc="-1" strike="noStrike">
              <a:latin typeface="DejaVu Sans"/>
            </a:endParaRPr>
          </a:p>
        </p:txBody>
      </p:sp>
      <p:sp>
        <p:nvSpPr>
          <p:cNvPr id="46" name="PlaceHolder 5"/>
          <p:cNvSpPr>
            <a:spLocks noGrp="1"/>
          </p:cNvSpPr>
          <p:nvPr>
            <p:ph type="title"/>
          </p:nvPr>
        </p:nvSpPr>
        <p:spPr>
          <a:xfrm>
            <a:off x="194760" y="14184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85"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86"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87"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802.11-19/1757r0 </a:t>
            </a:r>
            <a:endParaRPr b="0" lang="sv-SE" sz="1800" spc="-1" strike="noStrike">
              <a:latin typeface="DejaVu Sans"/>
            </a:endParaRPr>
          </a:p>
        </p:txBody>
      </p:sp>
      <p:sp>
        <p:nvSpPr>
          <p:cNvPr id="88" name="PlaceHolder 5"/>
          <p:cNvSpPr>
            <a:spLocks noGrp="1"/>
          </p:cNvSpPr>
          <p:nvPr>
            <p:ph type="title"/>
          </p:nvPr>
        </p:nvSpPr>
        <p:spPr>
          <a:xfrm>
            <a:off x="457200" y="9936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6" name="CustomShape 1"/>
          <p:cNvSpPr/>
          <p:nvPr/>
        </p:nvSpPr>
        <p:spPr>
          <a:xfrm>
            <a:off x="5088600" y="331920"/>
            <a:ext cx="336312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802.11-19/1757r0 </a:t>
            </a:r>
            <a:endParaRPr b="0" lang="sv-SE" sz="1800" spc="-1" strike="noStrike">
              <a:latin typeface="DejaVu Sans"/>
            </a:endParaRPr>
          </a:p>
        </p:txBody>
      </p:sp>
      <p:sp>
        <p:nvSpPr>
          <p:cNvPr id="12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28"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384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12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30" name="PlaceHolder 5"/>
          <p:cNvSpPr>
            <a:spLocks noGrp="1"/>
          </p:cNvSpPr>
          <p:nvPr>
            <p:ph type="title"/>
          </p:nvPr>
        </p:nvSpPr>
        <p:spPr>
          <a:xfrm>
            <a:off x="338760" y="1735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131"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8"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69"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170"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171"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802.11-19/1757r0 </a:t>
            </a:r>
            <a:endParaRPr b="0" lang="sv-SE" sz="1800" spc="-1" strike="noStrike">
              <a:latin typeface="DejaVu Sans"/>
            </a:endParaRPr>
          </a:p>
        </p:txBody>
      </p:sp>
      <p:sp>
        <p:nvSpPr>
          <p:cNvPr id="172" name="PlaceHolder 5"/>
          <p:cNvSpPr>
            <a:spLocks noGrp="1"/>
          </p:cNvSpPr>
          <p:nvPr>
            <p:ph type="title"/>
          </p:nvPr>
        </p:nvSpPr>
        <p:spPr>
          <a:xfrm>
            <a:off x="504000" y="1152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173"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21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1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213"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802.11-19/1757r0 </a:t>
            </a:r>
            <a:endParaRPr b="0" lang="sv-SE" sz="1800" spc="-1" strike="noStrike">
              <a:latin typeface="DejaVu Sans"/>
            </a:endParaRPr>
          </a:p>
        </p:txBody>
      </p:sp>
      <p:sp>
        <p:nvSpPr>
          <p:cNvPr id="214" name="PlaceHolder 5"/>
          <p:cNvSpPr>
            <a:spLocks noGrp="1"/>
          </p:cNvSpPr>
          <p:nvPr>
            <p:ph type="title"/>
          </p:nvPr>
        </p:nvSpPr>
        <p:spPr>
          <a:xfrm>
            <a:off x="457200" y="1662840"/>
            <a:ext cx="8228880" cy="1145160"/>
          </a:xfrm>
          <a:prstGeom prst="rect">
            <a:avLst/>
          </a:prstGeom>
        </p:spPr>
        <p:txBody>
          <a:bodyPr lIns="0" rIns="0" tIns="0" bIns="0" anchor="ctr">
            <a:spAutoFit/>
          </a:bodyPr>
          <a:p>
            <a:r>
              <a:rPr b="0" lang="sv-SE" sz="1800" spc="-1" strike="noStrike">
                <a:latin typeface="DejaVu Sans"/>
              </a:rPr>
              <a:t>Click to edit the title text format</a:t>
            </a:r>
            <a:endParaRPr b="0" lang="sv-SE" sz="1800" spc="-1" strike="noStrike">
              <a:latin typeface="DejaVu Sans"/>
            </a:endParaRPr>
          </a:p>
        </p:txBody>
      </p:sp>
      <p:sp>
        <p:nvSpPr>
          <p:cNvPr id="21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s://mentor.ieee.org/802.11/dcn/19/11-19-1442-02-0rcm-rcm-tig-draft-report-outline.odt" TargetMode="External"/><Relationship Id="rId2" Type="http://schemas.openxmlformats.org/officeDocument/2006/relationships/slideLayout" Target="../slideLayouts/slideLayout6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37.xml"/><Relationship Id="rId5"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37.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58" name="CustomShape 1"/>
          <p:cNvSpPr/>
          <p:nvPr/>
        </p:nvSpPr>
        <p:spPr>
          <a:xfrm>
            <a:off x="696960" y="333360"/>
            <a:ext cx="23007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59" name="CustomShape 2"/>
          <p:cNvSpPr/>
          <p:nvPr/>
        </p:nvSpPr>
        <p:spPr>
          <a:xfrm>
            <a:off x="5500800" y="6475320"/>
            <a:ext cx="303912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0" name="CustomShape 3"/>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02B92A8-885A-426B-AC63-E726938E7880}"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261" name="CustomShape 4"/>
          <p:cNvSpPr/>
          <p:nvPr/>
        </p:nvSpPr>
        <p:spPr>
          <a:xfrm>
            <a:off x="723240" y="558360"/>
            <a:ext cx="7769880" cy="10641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Teleconference Agenda </a:t>
            </a:r>
            <a:endParaRPr b="0" lang="sv-SE" sz="3200" spc="-1" strike="noStrike">
              <a:latin typeface="DejaVu Sans"/>
            </a:endParaRPr>
          </a:p>
          <a:p>
            <a:pPr algn="ctr">
              <a:lnSpc>
                <a:spcPct val="100000"/>
              </a:lnSpc>
            </a:pPr>
            <a:r>
              <a:rPr b="1" lang="sv-SE" sz="3200" spc="-1" strike="noStrike">
                <a:solidFill>
                  <a:srgbClr val="000000"/>
                </a:solidFill>
                <a:latin typeface="Times New Roman"/>
                <a:ea typeface="MS Gothic"/>
              </a:rPr>
              <a:t>Tues, 15 Oct 2019, Noon ET</a:t>
            </a:r>
            <a:endParaRPr b="0" lang="sv-SE" sz="3200" spc="-1" strike="noStrike">
              <a:latin typeface="DejaVu Sans"/>
            </a:endParaRPr>
          </a:p>
        </p:txBody>
      </p:sp>
      <p:sp>
        <p:nvSpPr>
          <p:cNvPr id="262" name="CustomShape 5"/>
          <p:cNvSpPr/>
          <p:nvPr/>
        </p:nvSpPr>
        <p:spPr>
          <a:xfrm>
            <a:off x="685800" y="1523880"/>
            <a:ext cx="7769880" cy="39420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2019-10-10</a:t>
            </a:r>
            <a:endParaRPr b="0" lang="sv-SE" sz="2000" spc="-1" strike="noStrike">
              <a:latin typeface="DejaVu Sans"/>
            </a:endParaRPr>
          </a:p>
        </p:txBody>
      </p:sp>
      <p:sp>
        <p:nvSpPr>
          <p:cNvPr id="263" name="CustomShape 6"/>
          <p:cNvSpPr/>
          <p:nvPr/>
        </p:nvSpPr>
        <p:spPr>
          <a:xfrm>
            <a:off x="533520" y="1940040"/>
            <a:ext cx="2488320" cy="577800"/>
          </a:xfrm>
          <a:prstGeom prst="rect">
            <a:avLst/>
          </a:prstGeom>
          <a:noFill/>
          <a:ln w="9360">
            <a:noFill/>
          </a:ln>
        </p:spPr>
        <p:style>
          <a:lnRef idx="0"/>
          <a:fillRef idx="0"/>
          <a:effectRef idx="0"/>
          <a:fontRef idx="minor"/>
        </p:style>
      </p:sp>
      <p:graphicFrame>
        <p:nvGraphicFramePr>
          <p:cNvPr id="264"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265" name="CustomShape 8"/>
          <p:cNvSpPr/>
          <p:nvPr/>
        </p:nvSpPr>
        <p:spPr>
          <a:xfrm>
            <a:off x="720000" y="2659680"/>
            <a:ext cx="194184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Agenda approved?</a:t>
            </a:r>
            <a:endParaRPr b="0" lang="sv-SE" sz="1800" spc="-1" strike="noStrike">
              <a:latin typeface="DejaVu Sans"/>
            </a:endParaRPr>
          </a:p>
        </p:txBody>
      </p:sp>
      <p:sp>
        <p:nvSpPr>
          <p:cNvPr id="303"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3904390-D093-4C88-A110-CD1AAA496207}" type="slidenum">
              <a:rPr b="0" lang="sv-SE" sz="1200" spc="-1" strike="noStrike">
                <a:solidFill>
                  <a:srgbClr val="000000"/>
                </a:solidFill>
                <a:latin typeface="Times New Roman"/>
                <a:ea typeface="MS Gothic"/>
              </a:rPr>
              <a:t>8</a:t>
            </a:fld>
            <a:endParaRPr b="0" lang="sv-SE" sz="1200" spc="-1" strike="noStrike">
              <a:latin typeface="DejaVu Sans"/>
            </a:endParaRPr>
          </a:p>
        </p:txBody>
      </p:sp>
      <p:sp>
        <p:nvSpPr>
          <p:cNvPr id="304"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05"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306" name="CustomShape 5"/>
          <p:cNvSpPr/>
          <p:nvPr/>
        </p:nvSpPr>
        <p:spPr>
          <a:xfrm>
            <a:off x="685800" y="685800"/>
            <a:ext cx="7768440" cy="106272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7"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report/contributions to draft report</a:t>
            </a:r>
            <a:endParaRPr b="0" lang="sv-SE" sz="1600" spc="-1" strike="noStrike">
              <a:solidFill>
                <a:srgbClr val="696969"/>
              </a:solidFill>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solidFill>
                <a:srgbClr val="696969"/>
              </a:solidFill>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solidFill>
                <a:srgbClr val="696969"/>
              </a:solidFill>
              <a:latin typeface="DejaVu Sans"/>
            </a:endParaRPr>
          </a:p>
        </p:txBody>
      </p:sp>
      <p:sp>
        <p:nvSpPr>
          <p:cNvPr id="308"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81C119C-4E20-4179-BD67-C7639D320C0B}" type="slidenum">
              <a:rPr b="0" lang="sv-SE" sz="1200" spc="-1" strike="noStrike">
                <a:solidFill>
                  <a:srgbClr val="000000"/>
                </a:solidFill>
                <a:latin typeface="Times New Roman"/>
                <a:ea typeface="MS Gothic"/>
              </a:rPr>
              <a:t>8</a:t>
            </a:fld>
            <a:endParaRPr b="0" lang="sv-SE" sz="1200" spc="-1" strike="noStrike">
              <a:latin typeface="DejaVu Sans"/>
            </a:endParaRPr>
          </a:p>
        </p:txBody>
      </p:sp>
      <p:sp>
        <p:nvSpPr>
          <p:cNvPr id="309"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10"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311"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CustomShape 1"/>
          <p:cNvSpPr/>
          <p:nvPr/>
        </p:nvSpPr>
        <p:spPr>
          <a:xfrm>
            <a:off x="457200" y="1563120"/>
            <a:ext cx="8228520" cy="3355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sv-SE" sz="2200" spc="-1" strike="noStrike">
                <a:solidFill>
                  <a:srgbClr val="000000"/>
                </a:solidFill>
                <a:latin typeface="DejaVu Sans"/>
                <a:ea typeface="DejaVu Sans"/>
              </a:rPr>
              <a:t>Draft report available available in </a:t>
            </a:r>
            <a:r>
              <a:rPr b="0" lang="sv-SE" sz="2200" spc="-1" strike="noStrike" u="sng">
                <a:solidFill>
                  <a:srgbClr val="0000ff"/>
                </a:solidFill>
                <a:uFillTx/>
                <a:latin typeface="DejaVu Sans"/>
                <a:ea typeface="DejaVu Sans"/>
                <a:hlinkClick r:id="rId1"/>
              </a:rPr>
              <a:t>doc. 11-19/1442r2</a:t>
            </a:r>
            <a:endParaRPr b="0" lang="sv-SE" sz="2200" spc="-1" strike="noStrike">
              <a:latin typeface="DejaVu Sans"/>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3"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a:t>
            </a:r>
            <a:r>
              <a:rPr b="1" lang="sv-SE" sz="1600" spc="-1" strike="noStrike">
                <a:solidFill>
                  <a:srgbClr val="696969"/>
                </a:solidFill>
                <a:latin typeface="Times New Roman"/>
                <a:ea typeface="MS Gothic"/>
              </a:rPr>
              <a:t>the meeting</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a:t>
            </a:r>
            <a:r>
              <a:rPr b="1" lang="sv-SE" sz="1600" spc="-1" strike="noStrike">
                <a:solidFill>
                  <a:srgbClr val="696969"/>
                </a:solidFill>
                <a:latin typeface="Times New Roman"/>
                <a:ea typeface="MS Gothic"/>
              </a:rPr>
              <a:t>policies</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a:t>
            </a:r>
            <a:r>
              <a:rPr b="1" lang="sv-SE" sz="1600" spc="-1" strike="noStrike">
                <a:solidFill>
                  <a:srgbClr val="696969"/>
                </a:solidFill>
                <a:latin typeface="Times New Roman"/>
                <a:ea typeface="MS Gothic"/>
              </a:rPr>
              <a:t>report/contributions to draft </a:t>
            </a:r>
            <a:r>
              <a:rPr b="1" lang="sv-SE" sz="1600" spc="-1" strike="noStrike">
                <a:solidFill>
                  <a:srgbClr val="696969"/>
                </a:solidFill>
                <a:latin typeface="Times New Roman"/>
                <a:ea typeface="MS Gothic"/>
              </a:rPr>
              <a:t>report</a:t>
            </a:r>
            <a:endParaRPr b="0" lang="sv-SE" sz="1600" spc="-1" strike="noStrike">
              <a:solidFill>
                <a:srgbClr val="696969"/>
              </a:solidFill>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solidFill>
                <a:srgbClr val="696969"/>
              </a:solidFill>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solidFill>
                <a:srgbClr val="696969"/>
              </a:solidFill>
              <a:latin typeface="DejaVu Sans"/>
            </a:endParaRPr>
          </a:p>
        </p:txBody>
      </p:sp>
      <p:sp>
        <p:nvSpPr>
          <p:cNvPr id="314"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AF35D05-19DE-453B-A312-3723D1D761AD}" type="slidenum">
              <a:rPr b="0" lang="sv-SE" sz="1200" spc="-1" strike="noStrike">
                <a:solidFill>
                  <a:srgbClr val="000000"/>
                </a:solidFill>
                <a:latin typeface="Times New Roman"/>
                <a:ea typeface="MS Gothic"/>
              </a:rPr>
              <a:t>8</a:t>
            </a:fld>
            <a:endParaRPr b="0" lang="sv-SE" sz="1200" spc="-1" strike="noStrike">
              <a:latin typeface="DejaVu Sans"/>
            </a:endParaRPr>
          </a:p>
        </p:txBody>
      </p:sp>
      <p:sp>
        <p:nvSpPr>
          <p:cNvPr id="315"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16"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317"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8" name="CustomShape 1"/>
          <p:cNvSpPr/>
          <p:nvPr/>
        </p:nvSpPr>
        <p:spPr>
          <a:xfrm>
            <a:off x="685800" y="1584000"/>
            <a:ext cx="7768440" cy="4749840"/>
          </a:xfrm>
          <a:prstGeom prst="rect">
            <a:avLst/>
          </a:prstGeom>
          <a:noFill/>
          <a:ln w="9360">
            <a:noFill/>
          </a:ln>
        </p:spPr>
        <p:style>
          <a:lnRef idx="0"/>
          <a:fillRef idx="0"/>
          <a:effectRef idx="0"/>
          <a:fontRef idx="minor"/>
        </p:style>
      </p:sp>
      <p:sp>
        <p:nvSpPr>
          <p:cNvPr id="319"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59F18F0-58BE-4525-B259-C5AC246040EE}" type="slidenum">
              <a:rPr b="0" lang="sv-SE" sz="1200" spc="-1" strike="noStrike">
                <a:solidFill>
                  <a:srgbClr val="000000"/>
                </a:solidFill>
                <a:latin typeface="Times New Roman"/>
                <a:ea typeface="MS Gothic"/>
              </a:rPr>
              <a:t>8</a:t>
            </a:fld>
            <a:endParaRPr b="0" lang="sv-SE" sz="1200" spc="-1" strike="noStrike">
              <a:latin typeface="DejaVu Sans"/>
            </a:endParaRPr>
          </a:p>
        </p:txBody>
      </p:sp>
      <p:sp>
        <p:nvSpPr>
          <p:cNvPr id="320"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21"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322"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a:t>
            </a:r>
            <a:r>
              <a:rPr b="1" lang="sv-SE" sz="1600" spc="-1" strike="noStrike">
                <a:solidFill>
                  <a:srgbClr val="696969"/>
                </a:solidFill>
                <a:latin typeface="Times New Roman"/>
                <a:ea typeface="MS Gothic"/>
              </a:rPr>
              <a:t>the meeting</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a:t>
            </a:r>
            <a:r>
              <a:rPr b="1" lang="sv-SE" sz="1600" spc="-1" strike="noStrike">
                <a:solidFill>
                  <a:srgbClr val="696969"/>
                </a:solidFill>
                <a:latin typeface="Times New Roman"/>
                <a:ea typeface="MS Gothic"/>
              </a:rPr>
              <a:t>policies</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a:t>
            </a:r>
            <a:r>
              <a:rPr b="1" lang="sv-SE" sz="1600" spc="-1" strike="noStrike">
                <a:solidFill>
                  <a:srgbClr val="696969"/>
                </a:solidFill>
                <a:latin typeface="Times New Roman"/>
                <a:ea typeface="MS Gothic"/>
              </a:rPr>
              <a:t>report/contributions to draft </a:t>
            </a:r>
            <a:r>
              <a:rPr b="1" lang="sv-SE" sz="1600" spc="-1" strike="noStrike">
                <a:solidFill>
                  <a:srgbClr val="696969"/>
                </a:solidFill>
                <a:latin typeface="Times New Roman"/>
                <a:ea typeface="MS Gothic"/>
              </a:rPr>
              <a:t>report</a:t>
            </a:r>
            <a:endParaRPr b="0" lang="sv-SE" sz="1600" spc="-1" strike="noStrike">
              <a:solidFill>
                <a:srgbClr val="696969"/>
              </a:solidFill>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solidFill>
                <a:srgbClr val="696969"/>
              </a:solidFill>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solidFill>
                <a:srgbClr val="696969"/>
              </a:solidFill>
              <a:latin typeface="DejaVu Sans"/>
            </a:endParaRPr>
          </a:p>
        </p:txBody>
      </p:sp>
      <p:sp>
        <p:nvSpPr>
          <p:cNvPr id="324"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E5875BD-4C12-4B5D-B74A-B72CBA006EC2}" type="slidenum">
              <a:rPr b="0" lang="sv-SE" sz="1200" spc="-1" strike="noStrike">
                <a:solidFill>
                  <a:srgbClr val="000000"/>
                </a:solidFill>
                <a:latin typeface="Times New Roman"/>
                <a:ea typeface="MS Gothic"/>
              </a:rPr>
              <a:t>8</a:t>
            </a:fld>
            <a:endParaRPr b="0" lang="sv-SE" sz="1200" spc="-1" strike="noStrike">
              <a:latin typeface="DejaVu Sans"/>
            </a:endParaRPr>
          </a:p>
        </p:txBody>
      </p:sp>
      <p:sp>
        <p:nvSpPr>
          <p:cNvPr id="325"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26"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327"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8" name="CustomShape 1"/>
          <p:cNvSpPr/>
          <p:nvPr/>
        </p:nvSpPr>
        <p:spPr>
          <a:xfrm>
            <a:off x="685800" y="1584000"/>
            <a:ext cx="7768440" cy="4749840"/>
          </a:xfrm>
          <a:prstGeom prst="rect">
            <a:avLst/>
          </a:prstGeom>
          <a:noFill/>
          <a:ln w="9360">
            <a:noFill/>
          </a:ln>
        </p:spPr>
        <p:style>
          <a:lnRef idx="0"/>
          <a:fillRef idx="0"/>
          <a:effectRef idx="0"/>
          <a:fontRef idx="minor"/>
        </p:style>
      </p:sp>
      <p:sp>
        <p:nvSpPr>
          <p:cNvPr id="329"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E3DE664-6294-4F2E-86E5-72EAD7BD8CB4}" type="slidenum">
              <a:rPr b="0" lang="sv-SE" sz="1200" spc="-1" strike="noStrike">
                <a:solidFill>
                  <a:srgbClr val="000000"/>
                </a:solidFill>
                <a:latin typeface="Times New Roman"/>
                <a:ea typeface="MS Gothic"/>
              </a:rPr>
              <a:t>8</a:t>
            </a:fld>
            <a:endParaRPr b="0" lang="sv-SE" sz="1200" spc="-1" strike="noStrike">
              <a:latin typeface="DejaVu Sans"/>
            </a:endParaRPr>
          </a:p>
        </p:txBody>
      </p:sp>
      <p:sp>
        <p:nvSpPr>
          <p:cNvPr id="330"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31"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332"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90000"/>
              </a:lnSpc>
              <a:spcBef>
                <a:spcPts val="601"/>
              </a:spcBef>
            </a:pPr>
            <a:endParaRPr b="0" lang="sv-SE" sz="18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Teleconference, 15 October 2019, Noon ET, Webex</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p:txBody>
      </p:sp>
      <p:sp>
        <p:nvSpPr>
          <p:cNvPr id="267"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6AA4115-6D3C-49F3-AA26-3986A3A7F0C7}"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268"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9"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70" name="CustomShape 5"/>
          <p:cNvSpPr/>
          <p:nvPr/>
        </p:nvSpPr>
        <p:spPr>
          <a:xfrm>
            <a:off x="678600" y="91584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1"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report/contributions to draft report</a:t>
            </a:r>
            <a:endParaRPr b="0" lang="sv-SE" sz="1600" spc="-1" strike="noStrike">
              <a:solidFill>
                <a:srgbClr val="696969"/>
              </a:solidFill>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solidFill>
                <a:srgbClr val="696969"/>
              </a:solidFill>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solidFill>
                <a:srgbClr val="696969"/>
              </a:solidFill>
              <a:latin typeface="DejaVu Sans"/>
            </a:endParaRPr>
          </a:p>
        </p:txBody>
      </p:sp>
      <p:sp>
        <p:nvSpPr>
          <p:cNvPr id="272"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5BE4F9F-69FD-4C65-9C22-C735DBE594AD}"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273"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4"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75"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CustomShape 1"/>
          <p:cNvSpPr/>
          <p:nvPr/>
        </p:nvSpPr>
        <p:spPr>
          <a:xfrm>
            <a:off x="457200" y="3568680"/>
            <a:ext cx="8228520" cy="4878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sv-SE" sz="3200" spc="-1" strike="noStrike">
                <a:solidFill>
                  <a:srgbClr val="000000"/>
                </a:solidFill>
                <a:latin typeface="DejaVu Sans"/>
                <a:ea typeface="DejaVu Sans"/>
              </a:rPr>
              <a:t>Call for secretary</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al</a:t>
            </a:r>
            <a:r>
              <a:rPr b="1" lang="sv-SE" sz="1600" spc="-1" strike="noStrike">
                <a:solidFill>
                  <a:srgbClr val="696969"/>
                </a:solidFill>
                <a:latin typeface="Times New Roman"/>
                <a:ea typeface="MS Gothic"/>
              </a:rPr>
              <a:t>l </a:t>
            </a:r>
            <a:r>
              <a:rPr b="1" lang="sv-SE" sz="1600" spc="-1" strike="noStrike">
                <a:solidFill>
                  <a:srgbClr val="696969"/>
                </a:solidFill>
                <a:latin typeface="Times New Roman"/>
                <a:ea typeface="MS Gothic"/>
              </a:rPr>
              <a:t>th</a:t>
            </a:r>
            <a:r>
              <a:rPr b="1" lang="sv-SE" sz="1600" spc="-1" strike="noStrike">
                <a:solidFill>
                  <a:srgbClr val="696969"/>
                </a:solidFill>
                <a:latin typeface="Times New Roman"/>
                <a:ea typeface="MS Gothic"/>
              </a:rPr>
              <a:t>e </a:t>
            </a:r>
            <a:r>
              <a:rPr b="1" lang="sv-SE" sz="1600" spc="-1" strike="noStrike">
                <a:solidFill>
                  <a:srgbClr val="696969"/>
                </a:solidFill>
                <a:latin typeface="Times New Roman"/>
                <a:ea typeface="MS Gothic"/>
              </a:rPr>
              <a:t>m</a:t>
            </a:r>
            <a:r>
              <a:rPr b="1" lang="sv-SE" sz="1600" spc="-1" strike="noStrike">
                <a:solidFill>
                  <a:srgbClr val="696969"/>
                </a:solidFill>
                <a:latin typeface="Times New Roman"/>
                <a:ea typeface="MS Gothic"/>
              </a:rPr>
              <a:t>ee</a:t>
            </a:r>
            <a:r>
              <a:rPr b="1" lang="sv-SE" sz="1600" spc="-1" strike="noStrike">
                <a:solidFill>
                  <a:srgbClr val="696969"/>
                </a:solidFill>
                <a:latin typeface="Times New Roman"/>
                <a:ea typeface="MS Gothic"/>
              </a:rPr>
              <a:t>ti</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g </a:t>
            </a:r>
            <a:r>
              <a:rPr b="1" lang="sv-SE" sz="1600" spc="-1" strike="noStrike">
                <a:solidFill>
                  <a:srgbClr val="696969"/>
                </a:solidFill>
                <a:latin typeface="Times New Roman"/>
                <a:ea typeface="MS Gothic"/>
              </a:rPr>
              <a:t>to </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er</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le</a:t>
            </a:r>
            <a:r>
              <a:rPr b="1" lang="sv-SE" sz="1600" spc="-1" strike="noStrike">
                <a:solidFill>
                  <a:srgbClr val="696969"/>
                </a:solidFill>
                <a:latin typeface="Times New Roman"/>
                <a:ea typeface="MS Gothic"/>
              </a:rPr>
              <a:t>ct</a:t>
            </a:r>
            <a:r>
              <a:rPr b="1" lang="sv-SE" sz="1600" spc="-1" strike="noStrike">
                <a:solidFill>
                  <a:srgbClr val="696969"/>
                </a:solidFill>
                <a:latin typeface="Times New Roman"/>
                <a:ea typeface="MS Gothic"/>
              </a:rPr>
              <a:t>/</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al</a:t>
            </a:r>
            <a:r>
              <a:rPr b="1" lang="sv-SE" sz="1600" spc="-1" strike="noStrike">
                <a:solidFill>
                  <a:srgbClr val="696969"/>
                </a:solidFill>
                <a:latin typeface="Times New Roman"/>
                <a:ea typeface="MS Gothic"/>
              </a:rPr>
              <a:t>l </a:t>
            </a:r>
            <a:r>
              <a:rPr b="1" lang="sv-SE" sz="1600" spc="-1" strike="noStrike">
                <a:solidFill>
                  <a:srgbClr val="696969"/>
                </a:solidFill>
                <a:latin typeface="Times New Roman"/>
                <a:ea typeface="MS Gothic"/>
              </a:rPr>
              <a:t>fo</a:t>
            </a:r>
            <a:r>
              <a:rPr b="1" lang="sv-SE" sz="1600" spc="-1" strike="noStrike">
                <a:solidFill>
                  <a:srgbClr val="696969"/>
                </a:solidFill>
                <a:latin typeface="Times New Roman"/>
                <a:ea typeface="MS Gothic"/>
              </a:rPr>
              <a:t>r </a:t>
            </a:r>
            <a:r>
              <a:rPr b="1" lang="sv-SE" sz="1600" spc="-1" strike="noStrike">
                <a:solidFill>
                  <a:srgbClr val="696969"/>
                </a:solidFill>
                <a:latin typeface="Times New Roman"/>
                <a:ea typeface="MS Gothic"/>
              </a:rPr>
              <a:t>se</a:t>
            </a:r>
            <a:r>
              <a:rPr b="1" lang="sv-SE" sz="1600" spc="-1" strike="noStrike">
                <a:solidFill>
                  <a:srgbClr val="696969"/>
                </a:solidFill>
                <a:latin typeface="Times New Roman"/>
                <a:ea typeface="MS Gothic"/>
              </a:rPr>
              <a:t>cr</a:t>
            </a:r>
            <a:r>
              <a:rPr b="1" lang="sv-SE" sz="1600" spc="-1" strike="noStrike">
                <a:solidFill>
                  <a:srgbClr val="696969"/>
                </a:solidFill>
                <a:latin typeface="Times New Roman"/>
                <a:ea typeface="MS Gothic"/>
              </a:rPr>
              <a:t>et</a:t>
            </a: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y </a:t>
            </a:r>
            <a:r>
              <a:rPr b="1" lang="sv-SE" sz="1600" spc="-1" strike="noStrike">
                <a:solidFill>
                  <a:srgbClr val="696969"/>
                </a:solidFill>
                <a:latin typeface="Times New Roman"/>
                <a:ea typeface="MS Gothic"/>
              </a:rPr>
              <a:t>fo</a:t>
            </a:r>
            <a:r>
              <a:rPr b="1" lang="sv-SE" sz="1600" spc="-1" strike="noStrike">
                <a:solidFill>
                  <a:srgbClr val="696969"/>
                </a:solidFill>
                <a:latin typeface="Times New Roman"/>
                <a:ea typeface="MS Gothic"/>
              </a:rPr>
              <a:t>r </a:t>
            </a:r>
            <a:r>
              <a:rPr b="1" lang="sv-SE" sz="1600" spc="-1" strike="noStrike">
                <a:solidFill>
                  <a:srgbClr val="696969"/>
                </a:solidFill>
                <a:latin typeface="Times New Roman"/>
                <a:ea typeface="MS Gothic"/>
              </a:rPr>
              <a:t>th</a:t>
            </a:r>
            <a:r>
              <a:rPr b="1" lang="sv-SE" sz="1600" spc="-1" strike="noStrike">
                <a:solidFill>
                  <a:srgbClr val="696969"/>
                </a:solidFill>
                <a:latin typeface="Times New Roman"/>
                <a:ea typeface="MS Gothic"/>
              </a:rPr>
              <a:t>e </a:t>
            </a:r>
            <a:r>
              <a:rPr b="1" lang="sv-SE" sz="1600" spc="-1" strike="noStrike">
                <a:solidFill>
                  <a:srgbClr val="696969"/>
                </a:solidFill>
                <a:latin typeface="Times New Roman"/>
                <a:ea typeface="MS Gothic"/>
              </a:rPr>
              <a:t>m</a:t>
            </a:r>
            <a:r>
              <a:rPr b="1" lang="sv-SE" sz="1600" spc="-1" strike="noStrike">
                <a:solidFill>
                  <a:srgbClr val="696969"/>
                </a:solidFill>
                <a:latin typeface="Times New Roman"/>
                <a:ea typeface="MS Gothic"/>
              </a:rPr>
              <a:t>ee</a:t>
            </a:r>
            <a:r>
              <a:rPr b="1" lang="sv-SE" sz="1600" spc="-1" strike="noStrike">
                <a:solidFill>
                  <a:srgbClr val="696969"/>
                </a:solidFill>
                <a:latin typeface="Times New Roman"/>
                <a:ea typeface="MS Gothic"/>
              </a:rPr>
              <a:t>ti</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g</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a:t>
            </a:r>
            <a:r>
              <a:rPr b="1" lang="sv-SE" sz="1600" spc="-1" strike="noStrike">
                <a:solidFill>
                  <a:srgbClr val="000000"/>
                </a:solidFill>
                <a:latin typeface="Times New Roman"/>
                <a:ea typeface="MS Gothic"/>
              </a:rPr>
              <a:t>e</a:t>
            </a:r>
            <a:r>
              <a:rPr b="1" lang="sv-SE" sz="1600" spc="-1" strike="noStrike">
                <a:solidFill>
                  <a:srgbClr val="000000"/>
                </a:solidFill>
                <a:latin typeface="Times New Roman"/>
                <a:ea typeface="MS Gothic"/>
              </a:rPr>
              <a:t>m</a:t>
            </a:r>
            <a:r>
              <a:rPr b="1" lang="sv-SE" sz="1600" spc="-1" strike="noStrike">
                <a:solidFill>
                  <a:srgbClr val="000000"/>
                </a:solidFill>
                <a:latin typeface="Times New Roman"/>
                <a:ea typeface="MS Gothic"/>
              </a:rPr>
              <a:t>in</a:t>
            </a:r>
            <a:r>
              <a:rPr b="1" lang="sv-SE" sz="1600" spc="-1" strike="noStrike">
                <a:solidFill>
                  <a:srgbClr val="000000"/>
                </a:solidFill>
                <a:latin typeface="Times New Roman"/>
                <a:ea typeface="MS Gothic"/>
              </a:rPr>
              <a:t>d</a:t>
            </a:r>
            <a:r>
              <a:rPr b="1" lang="sv-SE" sz="1600" spc="-1" strike="noStrike">
                <a:solidFill>
                  <a:srgbClr val="000000"/>
                </a:solidFill>
                <a:latin typeface="Times New Roman"/>
                <a:ea typeface="MS Gothic"/>
              </a:rPr>
              <a:t>er</a:t>
            </a:r>
            <a:r>
              <a:rPr b="1" lang="sv-SE" sz="1600" spc="-1" strike="noStrike">
                <a:solidFill>
                  <a:srgbClr val="000000"/>
                </a:solidFill>
                <a:latin typeface="Times New Roman"/>
                <a:ea typeface="MS Gothic"/>
              </a:rPr>
              <a:t>s </a:t>
            </a:r>
            <a:r>
              <a:rPr b="1" lang="sv-SE" sz="1600" spc="-1" strike="noStrike">
                <a:solidFill>
                  <a:srgbClr val="000000"/>
                </a:solidFill>
                <a:latin typeface="Times New Roman"/>
                <a:ea typeface="MS Gothic"/>
              </a:rPr>
              <a:t>of </a:t>
            </a:r>
            <a:r>
              <a:rPr b="1" lang="sv-SE" sz="1600" spc="-1" strike="noStrike">
                <a:solidFill>
                  <a:srgbClr val="000000"/>
                </a:solidFill>
                <a:latin typeface="Times New Roman"/>
                <a:ea typeface="MS Gothic"/>
              </a:rPr>
              <a:t>g</a:t>
            </a:r>
            <a:r>
              <a:rPr b="1" lang="sv-SE" sz="1600" spc="-1" strike="noStrike">
                <a:solidFill>
                  <a:srgbClr val="000000"/>
                </a:solidFill>
                <a:latin typeface="Times New Roman"/>
                <a:ea typeface="MS Gothic"/>
              </a:rPr>
              <a:t>ui</a:t>
            </a:r>
            <a:r>
              <a:rPr b="1" lang="sv-SE" sz="1600" spc="-1" strike="noStrike">
                <a:solidFill>
                  <a:srgbClr val="000000"/>
                </a:solidFill>
                <a:latin typeface="Times New Roman"/>
                <a:ea typeface="MS Gothic"/>
              </a:rPr>
              <a:t>d</a:t>
            </a:r>
            <a:r>
              <a:rPr b="1" lang="sv-SE" sz="1600" spc="-1" strike="noStrike">
                <a:solidFill>
                  <a:srgbClr val="000000"/>
                </a:solidFill>
                <a:latin typeface="Times New Roman"/>
                <a:ea typeface="MS Gothic"/>
              </a:rPr>
              <a:t>el</a:t>
            </a:r>
            <a:r>
              <a:rPr b="1" lang="sv-SE" sz="1600" spc="-1" strike="noStrike">
                <a:solidFill>
                  <a:srgbClr val="000000"/>
                </a:solidFill>
                <a:latin typeface="Times New Roman"/>
                <a:ea typeface="MS Gothic"/>
              </a:rPr>
              <a:t>in</a:t>
            </a:r>
            <a:r>
              <a:rPr b="1" lang="sv-SE" sz="1600" spc="-1" strike="noStrike">
                <a:solidFill>
                  <a:srgbClr val="000000"/>
                </a:solidFill>
                <a:latin typeface="Times New Roman"/>
                <a:ea typeface="MS Gothic"/>
              </a:rPr>
              <a:t>es</a:t>
            </a:r>
            <a:r>
              <a:rPr b="1" lang="sv-SE" sz="1600" spc="-1" strike="noStrike">
                <a:solidFill>
                  <a:srgbClr val="000000"/>
                </a:solidFill>
                <a:latin typeface="Times New Roman"/>
                <a:ea typeface="MS Gothic"/>
              </a:rPr>
              <a:t>, </a:t>
            </a:r>
            <a:r>
              <a:rPr b="1" lang="sv-SE" sz="1600" spc="-1" strike="noStrike">
                <a:solidFill>
                  <a:srgbClr val="000000"/>
                </a:solidFill>
                <a:latin typeface="Times New Roman"/>
                <a:ea typeface="MS Gothic"/>
              </a:rPr>
              <a:t>p</a:t>
            </a:r>
            <a:r>
              <a:rPr b="1" lang="sv-SE" sz="1600" spc="-1" strike="noStrike">
                <a:solidFill>
                  <a:srgbClr val="000000"/>
                </a:solidFill>
                <a:latin typeface="Times New Roman"/>
                <a:ea typeface="MS Gothic"/>
              </a:rPr>
              <a:t>ol</a:t>
            </a:r>
            <a:r>
              <a:rPr b="1" lang="sv-SE" sz="1600" spc="-1" strike="noStrike">
                <a:solidFill>
                  <a:srgbClr val="000000"/>
                </a:solidFill>
                <a:latin typeface="Times New Roman"/>
                <a:ea typeface="MS Gothic"/>
              </a:rPr>
              <a:t>ic</a:t>
            </a:r>
            <a:r>
              <a:rPr b="1" lang="sv-SE" sz="1600" spc="-1" strike="noStrike">
                <a:solidFill>
                  <a:srgbClr val="000000"/>
                </a:solidFill>
                <a:latin typeface="Times New Roman"/>
                <a:ea typeface="MS Gothic"/>
              </a:rPr>
              <a:t>ie</a:t>
            </a:r>
            <a:r>
              <a:rPr b="1" lang="sv-SE" sz="1600" spc="-1" strike="noStrike">
                <a:solidFill>
                  <a:srgbClr val="000000"/>
                </a:solidFill>
                <a:latin typeface="Times New Roman"/>
                <a:ea typeface="MS Gothic"/>
              </a:rPr>
              <a:t>s</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ge</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a </a:t>
            </a:r>
            <a:r>
              <a:rPr b="1" lang="sv-SE" sz="1600" spc="-1" strike="noStrike">
                <a:solidFill>
                  <a:srgbClr val="696969"/>
                </a:solidFill>
                <a:latin typeface="Times New Roman"/>
                <a:ea typeface="MS Gothic"/>
              </a:rPr>
              <a:t>re</a:t>
            </a:r>
            <a:r>
              <a:rPr b="1" lang="sv-SE" sz="1600" spc="-1" strike="noStrike">
                <a:solidFill>
                  <a:srgbClr val="696969"/>
                </a:solidFill>
                <a:latin typeface="Times New Roman"/>
                <a:ea typeface="MS Gothic"/>
              </a:rPr>
              <a:t>vi</a:t>
            </a:r>
            <a:r>
              <a:rPr b="1" lang="sv-SE" sz="1600" spc="-1" strike="noStrike">
                <a:solidFill>
                  <a:srgbClr val="696969"/>
                </a:solidFill>
                <a:latin typeface="Times New Roman"/>
                <a:ea typeface="MS Gothic"/>
              </a:rPr>
              <a:t>e</a:t>
            </a:r>
            <a:r>
              <a:rPr b="1" lang="sv-SE" sz="1600" spc="-1" strike="noStrike">
                <a:solidFill>
                  <a:srgbClr val="696969"/>
                </a:solidFill>
                <a:latin typeface="Times New Roman"/>
                <a:ea typeface="MS Gothic"/>
              </a:rPr>
              <a:t>w</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is</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u</a:t>
            </a:r>
            <a:r>
              <a:rPr b="1" lang="sv-SE" sz="1600" spc="-1" strike="noStrike">
                <a:solidFill>
                  <a:srgbClr val="696969"/>
                </a:solidFill>
                <a:latin typeface="Times New Roman"/>
                <a:ea typeface="MS Gothic"/>
              </a:rPr>
              <a:t>ss</a:t>
            </a:r>
            <a:r>
              <a:rPr b="1" lang="sv-SE" sz="1600" spc="-1" strike="noStrike">
                <a:solidFill>
                  <a:srgbClr val="696969"/>
                </a:solidFill>
                <a:latin typeface="Times New Roman"/>
                <a:ea typeface="MS Gothic"/>
              </a:rPr>
              <a:t>io</a:t>
            </a:r>
            <a:r>
              <a:rPr b="1" lang="sv-SE" sz="1600" spc="-1" strike="noStrike">
                <a:solidFill>
                  <a:srgbClr val="696969"/>
                </a:solidFill>
                <a:latin typeface="Times New Roman"/>
                <a:ea typeface="MS Gothic"/>
              </a:rPr>
              <a:t>n </a:t>
            </a:r>
            <a:r>
              <a:rPr b="1" lang="sv-SE" sz="1600" spc="-1" strike="noStrike">
                <a:solidFill>
                  <a:srgbClr val="696969"/>
                </a:solidFill>
                <a:latin typeface="Times New Roman"/>
                <a:ea typeface="MS Gothic"/>
              </a:rPr>
              <a:t>of </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af</a:t>
            </a:r>
            <a:r>
              <a:rPr b="1" lang="sv-SE" sz="1600" spc="-1" strike="noStrike">
                <a:solidFill>
                  <a:srgbClr val="696969"/>
                </a:solidFill>
                <a:latin typeface="Times New Roman"/>
                <a:ea typeface="MS Gothic"/>
              </a:rPr>
              <a:t>t </a:t>
            </a:r>
            <a:r>
              <a:rPr b="1" lang="sv-SE" sz="1600" spc="-1" strike="noStrike">
                <a:solidFill>
                  <a:srgbClr val="696969"/>
                </a:solidFill>
                <a:latin typeface="Times New Roman"/>
                <a:ea typeface="MS Gothic"/>
              </a:rPr>
              <a:t>re</a:t>
            </a:r>
            <a:r>
              <a:rPr b="1" lang="sv-SE" sz="1600" spc="-1" strike="noStrike">
                <a:solidFill>
                  <a:srgbClr val="696969"/>
                </a:solidFill>
                <a:latin typeface="Times New Roman"/>
                <a:ea typeface="MS Gothic"/>
              </a:rPr>
              <a:t>p</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rt</a:t>
            </a:r>
            <a:r>
              <a:rPr b="1" lang="sv-SE" sz="1600" spc="-1" strike="noStrike">
                <a:solidFill>
                  <a:srgbClr val="696969"/>
                </a:solidFill>
                <a:latin typeface="Times New Roman"/>
                <a:ea typeface="MS Gothic"/>
              </a:rPr>
              <a:t>/c</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nt</a:t>
            </a:r>
            <a:r>
              <a:rPr b="1" lang="sv-SE" sz="1600" spc="-1" strike="noStrike">
                <a:solidFill>
                  <a:srgbClr val="696969"/>
                </a:solidFill>
                <a:latin typeface="Times New Roman"/>
                <a:ea typeface="MS Gothic"/>
              </a:rPr>
              <a:t>ri</a:t>
            </a:r>
            <a:r>
              <a:rPr b="1" lang="sv-SE" sz="1600" spc="-1" strike="noStrike">
                <a:solidFill>
                  <a:srgbClr val="696969"/>
                </a:solidFill>
                <a:latin typeface="Times New Roman"/>
                <a:ea typeface="MS Gothic"/>
              </a:rPr>
              <a:t>b</a:t>
            </a:r>
            <a:r>
              <a:rPr b="1" lang="sv-SE" sz="1600" spc="-1" strike="noStrike">
                <a:solidFill>
                  <a:srgbClr val="696969"/>
                </a:solidFill>
                <a:latin typeface="Times New Roman"/>
                <a:ea typeface="MS Gothic"/>
              </a:rPr>
              <a:t>ut</a:t>
            </a:r>
            <a:r>
              <a:rPr b="1" lang="sv-SE" sz="1600" spc="-1" strike="noStrike">
                <a:solidFill>
                  <a:srgbClr val="696969"/>
                </a:solidFill>
                <a:latin typeface="Times New Roman"/>
                <a:ea typeface="MS Gothic"/>
              </a:rPr>
              <a:t>io</a:t>
            </a:r>
            <a:r>
              <a:rPr b="1" lang="sv-SE" sz="1600" spc="-1" strike="noStrike">
                <a:solidFill>
                  <a:srgbClr val="696969"/>
                </a:solidFill>
                <a:latin typeface="Times New Roman"/>
                <a:ea typeface="MS Gothic"/>
              </a:rPr>
              <a:t>n</a:t>
            </a:r>
            <a:r>
              <a:rPr b="1" lang="sv-SE" sz="1600" spc="-1" strike="noStrike">
                <a:solidFill>
                  <a:srgbClr val="696969"/>
                </a:solidFill>
                <a:latin typeface="Times New Roman"/>
                <a:ea typeface="MS Gothic"/>
              </a:rPr>
              <a:t>s </a:t>
            </a:r>
            <a:r>
              <a:rPr b="1" lang="sv-SE" sz="1600" spc="-1" strike="noStrike">
                <a:solidFill>
                  <a:srgbClr val="696969"/>
                </a:solidFill>
                <a:latin typeface="Times New Roman"/>
                <a:ea typeface="MS Gothic"/>
              </a:rPr>
              <a:t>to </a:t>
            </a:r>
            <a:r>
              <a:rPr b="1" lang="sv-SE" sz="1600" spc="-1" strike="noStrike">
                <a:solidFill>
                  <a:srgbClr val="696969"/>
                </a:solidFill>
                <a:latin typeface="Times New Roman"/>
                <a:ea typeface="MS Gothic"/>
              </a:rPr>
              <a:t>d</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af</a:t>
            </a:r>
            <a:r>
              <a:rPr b="1" lang="sv-SE" sz="1600" spc="-1" strike="noStrike">
                <a:solidFill>
                  <a:srgbClr val="696969"/>
                </a:solidFill>
                <a:latin typeface="Times New Roman"/>
                <a:ea typeface="MS Gothic"/>
              </a:rPr>
              <a:t>t </a:t>
            </a:r>
            <a:r>
              <a:rPr b="1" lang="sv-SE" sz="1600" spc="-1" strike="noStrike">
                <a:solidFill>
                  <a:srgbClr val="696969"/>
                </a:solidFill>
                <a:latin typeface="Times New Roman"/>
                <a:ea typeface="MS Gothic"/>
              </a:rPr>
              <a:t>re</a:t>
            </a:r>
            <a:r>
              <a:rPr b="1" lang="sv-SE" sz="1600" spc="-1" strike="noStrike">
                <a:solidFill>
                  <a:srgbClr val="696969"/>
                </a:solidFill>
                <a:latin typeface="Times New Roman"/>
                <a:ea typeface="MS Gothic"/>
              </a:rPr>
              <a:t>p</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rt</a:t>
            </a:r>
            <a:endParaRPr b="0" lang="sv-SE" sz="1600" spc="-1" strike="noStrike">
              <a:solidFill>
                <a:srgbClr val="696969"/>
              </a:solidFill>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B</a:t>
            </a:r>
            <a:endParaRPr b="0" lang="sv-SE" sz="1600" spc="-1" strike="noStrike">
              <a:solidFill>
                <a:srgbClr val="696969"/>
              </a:solidFill>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a:t>
            </a:r>
            <a:r>
              <a:rPr b="1" lang="sv-SE" sz="1600" spc="-1" strike="noStrike">
                <a:solidFill>
                  <a:srgbClr val="696969"/>
                </a:solidFill>
                <a:latin typeface="Times New Roman"/>
                <a:ea typeface="MS Gothic"/>
              </a:rPr>
              <a:t>dj</a:t>
            </a:r>
            <a:r>
              <a:rPr b="1" lang="sv-SE" sz="1600" spc="-1" strike="noStrike">
                <a:solidFill>
                  <a:srgbClr val="696969"/>
                </a:solidFill>
                <a:latin typeface="Times New Roman"/>
                <a:ea typeface="MS Gothic"/>
              </a:rPr>
              <a:t>o</a:t>
            </a:r>
            <a:r>
              <a:rPr b="1" lang="sv-SE" sz="1600" spc="-1" strike="noStrike">
                <a:solidFill>
                  <a:srgbClr val="696969"/>
                </a:solidFill>
                <a:latin typeface="Times New Roman"/>
                <a:ea typeface="MS Gothic"/>
              </a:rPr>
              <a:t>u</a:t>
            </a:r>
            <a:r>
              <a:rPr b="1" lang="sv-SE" sz="1600" spc="-1" strike="noStrike">
                <a:solidFill>
                  <a:srgbClr val="696969"/>
                </a:solidFill>
                <a:latin typeface="Times New Roman"/>
                <a:ea typeface="MS Gothic"/>
              </a:rPr>
              <a:t>r</a:t>
            </a:r>
            <a:r>
              <a:rPr b="1" lang="sv-SE" sz="1600" spc="-1" strike="noStrike">
                <a:solidFill>
                  <a:srgbClr val="696969"/>
                </a:solidFill>
                <a:latin typeface="Times New Roman"/>
                <a:ea typeface="MS Gothic"/>
              </a:rPr>
              <a:t>n</a:t>
            </a:r>
            <a:endParaRPr b="0" lang="sv-SE" sz="1600" spc="-1" strike="noStrike">
              <a:solidFill>
                <a:srgbClr val="696969"/>
              </a:solidFill>
              <a:latin typeface="DejaVu Sans"/>
            </a:endParaRPr>
          </a:p>
        </p:txBody>
      </p:sp>
      <p:sp>
        <p:nvSpPr>
          <p:cNvPr id="278"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75BCEAD-6B98-4623-A27A-C66236B1AE9F}"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279"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0"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81"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2" name="CustomShape 1"/>
          <p:cNvSpPr/>
          <p:nvPr/>
        </p:nvSpPr>
        <p:spPr>
          <a:xfrm>
            <a:off x="745200" y="333360"/>
            <a:ext cx="86940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83"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4" name="CustomShape 3"/>
          <p:cNvSpPr/>
          <p:nvPr/>
        </p:nvSpPr>
        <p:spPr>
          <a:xfrm>
            <a:off x="397440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A3E52632-E05E-4A4B-B8A6-DBCAEF9154D5}" type="slidenum">
              <a:rPr b="0" lang="sv-SE" sz="1200" spc="-1" strike="noStrike">
                <a:solidFill>
                  <a:srgbClr val="000000"/>
                </a:solidFill>
                <a:latin typeface="DejaVu Sans"/>
                <a:ea typeface="DejaVu Sans"/>
              </a:rPr>
              <a:t>1</a:t>
            </a:fld>
            <a:endParaRPr b="0" lang="sv-SE" sz="1200" spc="-1" strike="noStrike">
              <a:latin typeface="DejaVu Sans"/>
            </a:endParaRPr>
          </a:p>
        </p:txBody>
      </p:sp>
      <p:sp>
        <p:nvSpPr>
          <p:cNvPr id="285" name="CustomShape 4"/>
          <p:cNvSpPr/>
          <p:nvPr/>
        </p:nvSpPr>
        <p:spPr>
          <a:xfrm>
            <a:off x="685800" y="685440"/>
            <a:ext cx="7770240" cy="65340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286" name="CustomShape 5"/>
          <p:cNvSpPr/>
          <p:nvPr/>
        </p:nvSpPr>
        <p:spPr>
          <a:xfrm>
            <a:off x="304560" y="1752480"/>
            <a:ext cx="7846200" cy="4112640"/>
          </a:xfrm>
          <a:prstGeom prst="rect">
            <a:avLst/>
          </a:prstGeom>
          <a:noFill/>
          <a:ln>
            <a:noFill/>
          </a:ln>
        </p:spPr>
        <p:style>
          <a:lnRef idx="0"/>
          <a:fillRef idx="0"/>
          <a:effectRef idx="0"/>
          <a:fontRef idx="minor"/>
        </p:style>
        <p:txBody>
          <a:bodyPr lIns="90360" rIns="90360" tIns="44280" bIns="44280">
            <a:normAutofit/>
          </a:bodyPr>
          <a:p>
            <a:pPr marL="342720" indent="-340560" algn="ctr">
              <a:lnSpc>
                <a:spcPct val="90000"/>
              </a:lnSpc>
              <a:spcBef>
                <a:spcPts val="697"/>
              </a:spcBef>
              <a:buClr>
                <a:srgbClr val="000000"/>
              </a:buClr>
              <a:buFont typeface="Times New Roman"/>
              <a:buChar char="•"/>
            </a:pPr>
            <a:endParaRPr b="0" lang="sv-SE" sz="1800" spc="-1" strike="noStrike">
              <a:latin typeface="DejaVu Sans"/>
            </a:endParaRPr>
          </a:p>
          <a:p>
            <a:pPr algn="ctr">
              <a:lnSpc>
                <a:spcPct val="90000"/>
              </a:lnSpc>
              <a:spcBef>
                <a:spcPts val="697"/>
              </a:spcBef>
            </a:pPr>
            <a:r>
              <a:rPr b="1" i="1" lang="sv-SE" sz="2200" spc="-1" strike="noStrike">
                <a:solidFill>
                  <a:srgbClr val="000000"/>
                </a:solidFill>
                <a:latin typeface="Times New Roman"/>
                <a:ea typeface="DejaVu Sans"/>
              </a:rPr>
              <a:t>Be excellent to one another</a:t>
            </a:r>
            <a:r>
              <a:rPr b="1" lang="sv-SE" sz="2200" spc="-1" strike="noStrike">
                <a:solidFill>
                  <a:srgbClr val="000000"/>
                </a:solidFill>
                <a:latin typeface="Times New Roman"/>
                <a:ea typeface="DejaVu Sans"/>
              </a:rPr>
              <a:t> ! </a:t>
            </a:r>
            <a:endParaRPr b="0" lang="sv-SE" sz="2200" spc="-1" strike="noStrike">
              <a:latin typeface="DejaVu Sans"/>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7" name="CustomShape 1"/>
          <p:cNvSpPr/>
          <p:nvPr/>
        </p:nvSpPr>
        <p:spPr>
          <a:xfrm>
            <a:off x="714240" y="357120"/>
            <a:ext cx="2372760" cy="271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88" name="CustomShape 2"/>
          <p:cNvSpPr/>
          <p:nvPr/>
        </p:nvSpPr>
        <p:spPr>
          <a:xfrm>
            <a:off x="4344840" y="6475320"/>
            <a:ext cx="526680" cy="361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24AEFD1A-B8A0-486D-ADE7-994F4347CE02}"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89" name="CustomShape 3"/>
          <p:cNvSpPr/>
          <p:nvPr/>
        </p:nvSpPr>
        <p:spPr>
          <a:xfrm>
            <a:off x="685440" y="609480"/>
            <a:ext cx="7998840" cy="115848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290" name="CustomShape 4"/>
          <p:cNvSpPr/>
          <p:nvPr/>
        </p:nvSpPr>
        <p:spPr>
          <a:xfrm>
            <a:off x="539640" y="1525680"/>
            <a:ext cx="8000640" cy="4493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768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76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0000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76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76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76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0000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768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768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0000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291" name="CustomShape 5"/>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745200" y="333360"/>
            <a:ext cx="86940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93"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94"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C6EDD82A-B25D-46C1-AE32-73619B783468}" type="slidenum">
              <a:rPr b="0" lang="sv-SE" sz="1200" spc="-1" strike="noStrike">
                <a:solidFill>
                  <a:srgbClr val="000000"/>
                </a:solidFill>
                <a:latin typeface="DejaVu Sans"/>
                <a:ea typeface="DejaVu Sans"/>
              </a:rPr>
              <a:t>7</a:t>
            </a:fld>
            <a:endParaRPr b="0" lang="sv-SE" sz="1200" spc="-1" strike="noStrike">
              <a:latin typeface="DejaVu Sans"/>
            </a:endParaRPr>
          </a:p>
        </p:txBody>
      </p:sp>
      <p:sp>
        <p:nvSpPr>
          <p:cNvPr id="295" name="CustomShape 4"/>
          <p:cNvSpPr/>
          <p:nvPr/>
        </p:nvSpPr>
        <p:spPr>
          <a:xfrm>
            <a:off x="684360" y="549360"/>
            <a:ext cx="7770240" cy="92016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296" name="CustomShape 5"/>
          <p:cNvSpPr/>
          <p:nvPr/>
        </p:nvSpPr>
        <p:spPr>
          <a:xfrm>
            <a:off x="685800" y="1447560"/>
            <a:ext cx="7770240" cy="3669480"/>
          </a:xfrm>
          <a:prstGeom prst="rect">
            <a:avLst/>
          </a:prstGeom>
          <a:noFill/>
          <a:ln>
            <a:noFill/>
          </a:ln>
        </p:spPr>
        <p:style>
          <a:lnRef idx="0"/>
          <a:fillRef idx="0"/>
          <a:effectRef idx="0"/>
          <a:fontRef idx="minor"/>
        </p:style>
        <p:txBody>
          <a:bodyPr lIns="92160" rIns="92160" tIns="46080" bIns="46080">
            <a:normAutofit/>
          </a:bodyPr>
          <a:p>
            <a:pPr marL="342720" indent="-34056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3320">
              <a:lnSpc>
                <a:spcPct val="90000"/>
              </a:lnSpc>
              <a:spcBef>
                <a:spcPts val="598"/>
              </a:spcBef>
              <a:buClr>
                <a:srgbClr val="000000"/>
              </a:buClr>
              <a:buFont typeface="Times New Roman"/>
              <a:buChar char="–"/>
            </a:pPr>
            <a:r>
              <a:rPr b="0" lang="sv-SE" sz="2400" spc="-1" strike="noStrike" u="sng">
                <a:solidFill>
                  <a:srgbClr val="0000ff"/>
                </a:solidFill>
                <a:uFillTx/>
                <a:latin typeface="Times New Roman"/>
                <a:ea typeface="DejaVu Sans"/>
                <a:hlinkClick r:id="rId1"/>
              </a:rPr>
              <a:t>http://standards.ieee.org/faqs/affiliationFAQ.html</a:t>
            </a:r>
            <a:endParaRPr b="0" lang="sv-SE" sz="2400" spc="-1" strike="noStrike">
              <a:latin typeface="DejaVu Sans"/>
            </a:endParaRPr>
          </a:p>
          <a:p>
            <a:pPr marL="342720" indent="-34056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332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4056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332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4056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332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7"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solidFill>
                <a:srgbClr val="696969"/>
              </a:solidFill>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report/contributions to draft report</a:t>
            </a:r>
            <a:endParaRPr b="0" lang="sv-SE" sz="1600" spc="-1" strike="noStrike">
              <a:solidFill>
                <a:srgbClr val="696969"/>
              </a:solidFill>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solidFill>
                <a:srgbClr val="696969"/>
              </a:solidFill>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solidFill>
                <a:srgbClr val="696969"/>
              </a:solidFill>
              <a:latin typeface="DejaVu Sans"/>
            </a:endParaRPr>
          </a:p>
        </p:txBody>
      </p:sp>
      <p:sp>
        <p:nvSpPr>
          <p:cNvPr id="298"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C9D456E-4FAA-40B3-B2AA-16392F70EE91}" type="slidenum">
              <a:rPr b="0" lang="sv-SE" sz="1200" spc="-1" strike="noStrike">
                <a:solidFill>
                  <a:srgbClr val="000000"/>
                </a:solidFill>
                <a:latin typeface="Times New Roman"/>
                <a:ea typeface="MS Gothic"/>
              </a:rPr>
              <a:t>8</a:t>
            </a:fld>
            <a:endParaRPr b="0" lang="sv-SE" sz="1200" spc="-1" strike="noStrike">
              <a:latin typeface="DejaVu Sans"/>
            </a:endParaRPr>
          </a:p>
        </p:txBody>
      </p:sp>
      <p:sp>
        <p:nvSpPr>
          <p:cNvPr id="299"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00"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301"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1575</TotalTime>
  <Application>LibreOffice/6.2.7.1$Linux_X86_64 LibreOffice_project/20$Build-1</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2019-10-10T15:47:23Z</dcterms:modified>
  <cp:revision>57</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