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0"/>
  </p:notesMasterIdLst>
  <p:handoutMasterIdLst>
    <p:handoutMasterId r:id="rId151"/>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 id="499" r:id="rId122"/>
    <p:sldId id="500" r:id="rId123"/>
    <p:sldId id="501" r:id="rId124"/>
    <p:sldId id="502" r:id="rId125"/>
    <p:sldId id="503" r:id="rId126"/>
    <p:sldId id="504" r:id="rId127"/>
    <p:sldId id="505" r:id="rId128"/>
    <p:sldId id="506" r:id="rId129"/>
    <p:sldId id="507" r:id="rId130"/>
    <p:sldId id="508" r:id="rId131"/>
    <p:sldId id="509" r:id="rId132"/>
    <p:sldId id="512" r:id="rId133"/>
    <p:sldId id="513" r:id="rId134"/>
    <p:sldId id="514" r:id="rId135"/>
    <p:sldId id="515" r:id="rId136"/>
    <p:sldId id="523" r:id="rId137"/>
    <p:sldId id="524" r:id="rId138"/>
    <p:sldId id="518" r:id="rId139"/>
    <p:sldId id="525" r:id="rId140"/>
    <p:sldId id="526" r:id="rId141"/>
    <p:sldId id="527" r:id="rId142"/>
    <p:sldId id="528" r:id="rId143"/>
    <p:sldId id="533" r:id="rId144"/>
    <p:sldId id="529" r:id="rId145"/>
    <p:sldId id="530" r:id="rId146"/>
    <p:sldId id="532" r:id="rId147"/>
    <p:sldId id="534" r:id="rId148"/>
    <p:sldId id="535" r:id="rId1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86" d="100"/>
          <a:sy n="86" d="100"/>
        </p:scale>
        <p:origin x="960" y="4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3788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notesMaster" Target="notesMasters/notesMaster1.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handoutMaster" Target="handoutMasters/handoutMaster1.xml"/><Relationship Id="rId15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Edward Au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October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Edward Au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Edward Au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Edward Au (Huawei)</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hyperlink" Target="https://mentor.ieee.org/802.11/dcn/20/11-20-0566-78-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October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2020-10-29</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133"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graphicFrame>
        <p:nvGraphicFramePr>
          <p:cNvPr id="7" name="Table 6">
            <a:extLst>
              <a:ext uri="{FF2B5EF4-FFF2-40B4-BE49-F238E27FC236}">
                <a16:creationId xmlns:a16="http://schemas.microsoft.com/office/drawing/2014/main" xmlns=""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xmlns="" val="436799599"/>
                    </a:ext>
                  </a:extLst>
                </a:gridCol>
                <a:gridCol w="1028700">
                  <a:extLst>
                    <a:ext uri="{9D8B030D-6E8A-4147-A177-3AD203B41FA5}">
                      <a16:colId xmlns:a16="http://schemas.microsoft.com/office/drawing/2014/main" xmlns="" val="1255421991"/>
                    </a:ext>
                  </a:extLst>
                </a:gridCol>
                <a:gridCol w="1028700">
                  <a:extLst>
                    <a:ext uri="{9D8B030D-6E8A-4147-A177-3AD203B41FA5}">
                      <a16:colId xmlns:a16="http://schemas.microsoft.com/office/drawing/2014/main" xmlns=""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graphicFrame>
        <p:nvGraphicFramePr>
          <p:cNvPr id="8" name="Table 7">
            <a:extLst>
              <a:ext uri="{FF2B5EF4-FFF2-40B4-BE49-F238E27FC236}">
                <a16:creationId xmlns:a16="http://schemas.microsoft.com/office/drawing/2014/main" xmlns=""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xmlns="" val="249456051"/>
                    </a:ext>
                  </a:extLst>
                </a:gridCol>
                <a:gridCol w="1528042">
                  <a:extLst>
                    <a:ext uri="{9D8B030D-6E8A-4147-A177-3AD203B41FA5}">
                      <a16:colId xmlns:a16="http://schemas.microsoft.com/office/drawing/2014/main" xmlns="" val="34097630"/>
                    </a:ext>
                  </a:extLst>
                </a:gridCol>
                <a:gridCol w="942293">
                  <a:extLst>
                    <a:ext uri="{9D8B030D-6E8A-4147-A177-3AD203B41FA5}">
                      <a16:colId xmlns:a16="http://schemas.microsoft.com/office/drawing/2014/main" xmlns="" val="976734116"/>
                    </a:ext>
                  </a:extLst>
                </a:gridCol>
                <a:gridCol w="942293">
                  <a:extLst>
                    <a:ext uri="{9D8B030D-6E8A-4147-A177-3AD203B41FA5}">
                      <a16:colId xmlns:a16="http://schemas.microsoft.com/office/drawing/2014/main" xmlns=""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graphicFrame>
        <p:nvGraphicFramePr>
          <p:cNvPr id="7" name="Table 6">
            <a:extLst>
              <a:ext uri="{FF2B5EF4-FFF2-40B4-BE49-F238E27FC236}">
                <a16:creationId xmlns:a16="http://schemas.microsoft.com/office/drawing/2014/main" xmlns=""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xmlns="" val="168344121"/>
                    </a:ext>
                  </a:extLst>
                </a:gridCol>
                <a:gridCol w="1346200">
                  <a:extLst>
                    <a:ext uri="{9D8B030D-6E8A-4147-A177-3AD203B41FA5}">
                      <a16:colId xmlns:a16="http://schemas.microsoft.com/office/drawing/2014/main" xmlns="" val="1042010448"/>
                    </a:ext>
                  </a:extLst>
                </a:gridCol>
                <a:gridCol w="1346200">
                  <a:extLst>
                    <a:ext uri="{9D8B030D-6E8A-4147-A177-3AD203B41FA5}">
                      <a16:colId xmlns:a16="http://schemas.microsoft.com/office/drawing/2014/main" xmlns="" val="2826231871"/>
                    </a:ext>
                  </a:extLst>
                </a:gridCol>
                <a:gridCol w="825500">
                  <a:extLst>
                    <a:ext uri="{9D8B030D-6E8A-4147-A177-3AD203B41FA5}">
                      <a16:colId xmlns:a16="http://schemas.microsoft.com/office/drawing/2014/main" xmlns="" val="4285048147"/>
                    </a:ext>
                  </a:extLst>
                </a:gridCol>
                <a:gridCol w="825500">
                  <a:extLst>
                    <a:ext uri="{9D8B030D-6E8A-4147-A177-3AD203B41FA5}">
                      <a16:colId xmlns:a16="http://schemas.microsoft.com/office/drawing/2014/main" xmlns=""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graphicFrame>
        <p:nvGraphicFramePr>
          <p:cNvPr id="8" name="Table 7">
            <a:extLst>
              <a:ext uri="{FF2B5EF4-FFF2-40B4-BE49-F238E27FC236}">
                <a16:creationId xmlns:a16="http://schemas.microsoft.com/office/drawing/2014/main" xmlns=""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xmlns="" val="2828615192"/>
                    </a:ext>
                  </a:extLst>
                </a:gridCol>
                <a:gridCol w="1511341">
                  <a:extLst>
                    <a:ext uri="{9D8B030D-6E8A-4147-A177-3AD203B41FA5}">
                      <a16:colId xmlns:a16="http://schemas.microsoft.com/office/drawing/2014/main" xmlns="" val="2263822232"/>
                    </a:ext>
                  </a:extLst>
                </a:gridCol>
                <a:gridCol w="1511341">
                  <a:extLst>
                    <a:ext uri="{9D8B030D-6E8A-4147-A177-3AD203B41FA5}">
                      <a16:colId xmlns:a16="http://schemas.microsoft.com/office/drawing/2014/main" xmlns="" val="3427035817"/>
                    </a:ext>
                  </a:extLst>
                </a:gridCol>
                <a:gridCol w="1511341">
                  <a:extLst>
                    <a:ext uri="{9D8B030D-6E8A-4147-A177-3AD203B41FA5}">
                      <a16:colId xmlns:a16="http://schemas.microsoft.com/office/drawing/2014/main" xmlns="" val="3497256590"/>
                    </a:ext>
                  </a:extLst>
                </a:gridCol>
                <a:gridCol w="931994">
                  <a:extLst>
                    <a:ext uri="{9D8B030D-6E8A-4147-A177-3AD203B41FA5}">
                      <a16:colId xmlns:a16="http://schemas.microsoft.com/office/drawing/2014/main" xmlns="" val="3298567581"/>
                    </a:ext>
                  </a:extLst>
                </a:gridCol>
                <a:gridCol w="931994">
                  <a:extLst>
                    <a:ext uri="{9D8B030D-6E8A-4147-A177-3AD203B41FA5}">
                      <a16:colId xmlns:a16="http://schemas.microsoft.com/office/drawing/2014/main" xmlns=""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graphicFrame>
        <p:nvGraphicFramePr>
          <p:cNvPr id="7" name="Table 6">
            <a:extLst>
              <a:ext uri="{FF2B5EF4-FFF2-40B4-BE49-F238E27FC236}">
                <a16:creationId xmlns:a16="http://schemas.microsoft.com/office/drawing/2014/main" xmlns=""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xmlns="" val="3007579673"/>
                    </a:ext>
                  </a:extLst>
                </a:gridCol>
                <a:gridCol w="1028700">
                  <a:extLst>
                    <a:ext uri="{9D8B030D-6E8A-4147-A177-3AD203B41FA5}">
                      <a16:colId xmlns:a16="http://schemas.microsoft.com/office/drawing/2014/main" xmlns="" val="831650628"/>
                    </a:ext>
                  </a:extLst>
                </a:gridCol>
                <a:gridCol w="1028700">
                  <a:extLst>
                    <a:ext uri="{9D8B030D-6E8A-4147-A177-3AD203B41FA5}">
                      <a16:colId xmlns:a16="http://schemas.microsoft.com/office/drawing/2014/main" xmlns=""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graphicFrame>
        <p:nvGraphicFramePr>
          <p:cNvPr id="8" name="Table 7">
            <a:extLst>
              <a:ext uri="{FF2B5EF4-FFF2-40B4-BE49-F238E27FC236}">
                <a16:creationId xmlns:a16="http://schemas.microsoft.com/office/drawing/2014/main" xmlns=""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xmlns="" val="3725887819"/>
                    </a:ext>
                  </a:extLst>
                </a:gridCol>
                <a:gridCol w="1028700">
                  <a:extLst>
                    <a:ext uri="{9D8B030D-6E8A-4147-A177-3AD203B41FA5}">
                      <a16:colId xmlns:a16="http://schemas.microsoft.com/office/drawing/2014/main" xmlns="" val="683494230"/>
                    </a:ext>
                  </a:extLst>
                </a:gridCol>
                <a:gridCol w="1028700">
                  <a:extLst>
                    <a:ext uri="{9D8B030D-6E8A-4147-A177-3AD203B41FA5}">
                      <a16:colId xmlns:a16="http://schemas.microsoft.com/office/drawing/2014/main" xmlns=""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JUNE 11,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October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55570937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078207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2409368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575743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64738798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JULY 9,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October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Tree>
    <p:extLst>
      <p:ext uri="{BB962C8B-B14F-4D97-AF65-F5344CB8AC3E}">
        <p14:creationId xmlns:p14="http://schemas.microsoft.com/office/powerpoint/2010/main" val="33965946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32</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a:t>
            </a:r>
            <a:r>
              <a:rPr lang="en-US" sz="1800" dirty="0" smtClean="0"/>
              <a:t>Edward Au</a:t>
            </a:r>
            <a:r>
              <a:rPr lang="en-US" sz="1800" dirty="0"/>
              <a:t>		Second</a:t>
            </a:r>
            <a:r>
              <a:rPr lang="en-US" sz="1800" dirty="0" smtClean="0"/>
              <a:t>: </a:t>
            </a:r>
            <a:r>
              <a:rPr lang="en-GB" sz="1800" dirty="0" err="1"/>
              <a:t>Rojan</a:t>
            </a:r>
            <a:r>
              <a:rPr lang="en-GB" sz="1800" dirty="0"/>
              <a:t> </a:t>
            </a:r>
            <a:r>
              <a:rPr lang="en-GB" sz="1800" dirty="0" err="1"/>
              <a:t>Chitrakar</a:t>
            </a:r>
            <a:endParaRPr lang="en-US" sz="1800" dirty="0"/>
          </a:p>
          <a:p>
            <a:r>
              <a:rPr lang="en-US" sz="1800" dirty="0"/>
              <a:t>Discussion</a:t>
            </a:r>
            <a:r>
              <a:rPr lang="en-US" sz="1800" dirty="0" smtClean="0"/>
              <a:t>: None</a:t>
            </a:r>
            <a:endParaRPr lang="en-US" sz="1800" dirty="0"/>
          </a:p>
          <a:p>
            <a:r>
              <a:rPr lang="en-US" sz="1800" dirty="0" smtClean="0"/>
              <a:t>Result: </a:t>
            </a:r>
            <a:r>
              <a:rPr lang="en-US" sz="1800" dirty="0">
                <a:highlight>
                  <a:srgbClr val="00FF00"/>
                </a:highlight>
              </a:rPr>
              <a:t>Approved by unanimous consent</a:t>
            </a:r>
            <a:r>
              <a:rPr lang="en-US" sz="1800" dirty="0" smtClean="0">
                <a:highlight>
                  <a:srgbClr val="00FF00"/>
                </a:highlight>
              </a:rPr>
              <a:t>.</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49315283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xmlns=""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a:t>
            </a:r>
            <a:r>
              <a:rPr lang="en-US" sz="1400" dirty="0" smtClean="0"/>
              <a:t>Bin Tian	</a:t>
            </a:r>
            <a:r>
              <a:rPr lang="en-US" sz="1400" dirty="0"/>
              <a:t>		Second</a:t>
            </a:r>
            <a:r>
              <a:rPr lang="en-US" sz="1400" dirty="0" smtClean="0"/>
              <a:t>: Edward Au</a:t>
            </a:r>
            <a:endParaRPr lang="en-US" sz="1400" dirty="0"/>
          </a:p>
          <a:p>
            <a:r>
              <a:rPr lang="en-US" sz="1400" dirty="0"/>
              <a:t>Discussion</a:t>
            </a:r>
            <a:r>
              <a:rPr lang="en-US" sz="1400" dirty="0" smtClean="0"/>
              <a:t>: None</a:t>
            </a:r>
            <a:endParaRPr lang="en-US" sz="1400" dirty="0"/>
          </a:p>
          <a:p>
            <a:r>
              <a:rPr lang="en-US" sz="1400" dirty="0" smtClean="0"/>
              <a:t>Result: </a:t>
            </a:r>
            <a:r>
              <a:rPr lang="en-US" sz="1400" dirty="0">
                <a:highlight>
                  <a:srgbClr val="00FF00"/>
                </a:highlight>
              </a:rPr>
              <a:t>Approved by unanimous consent</a:t>
            </a:r>
            <a:r>
              <a:rPr lang="en-US" sz="1400" dirty="0" smtClean="0">
                <a:highlight>
                  <a:srgbClr val="00FF00"/>
                </a:highlight>
              </a:rPr>
              <a:t>.</a:t>
            </a:r>
            <a:endParaRPr lang="en-US" sz="1400" dirty="0"/>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xmlns=""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xmlns=""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566A4BC8-3976-494F-A19A-FC777F34B01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7164140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xmlns="" id="{611DA093-F0BF-48B9-9093-03559CE2EF22}"/>
              </a:ext>
            </a:extLst>
          </p:cNvPr>
          <p:cNvSpPr>
            <a:spLocks noGrp="1"/>
          </p:cNvSpPr>
          <p:nvPr>
            <p:ph idx="1"/>
          </p:nvPr>
        </p:nvSpPr>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457200" lvl="1" indent="0"/>
            <a:endParaRPr lang="en-US" sz="1200" dirty="0"/>
          </a:p>
          <a:p>
            <a:pPr marL="0" indent="0"/>
            <a:r>
              <a:rPr lang="en-US" sz="1400" dirty="0"/>
              <a:t>Move: </a:t>
            </a:r>
            <a:r>
              <a:rPr lang="en-US" sz="1400" dirty="0" err="1" smtClean="0"/>
              <a:t>Chunyu</a:t>
            </a:r>
            <a:r>
              <a:rPr lang="en-US" sz="1400" dirty="0" smtClean="0"/>
              <a:t> Hu</a:t>
            </a:r>
            <a:r>
              <a:rPr lang="en-US" sz="1400" dirty="0"/>
              <a:t>		Second</a:t>
            </a:r>
            <a:r>
              <a:rPr lang="en-US" sz="1400" dirty="0" smtClean="0"/>
              <a:t>: Matthew Fischer</a:t>
            </a:r>
            <a:endParaRPr lang="en-US" sz="1400" dirty="0"/>
          </a:p>
          <a:p>
            <a:r>
              <a:rPr lang="en-US" sz="1400" dirty="0"/>
              <a:t>Discussion</a:t>
            </a:r>
            <a:r>
              <a:rPr lang="en-US" sz="1400" dirty="0" smtClean="0"/>
              <a:t>: Yes</a:t>
            </a:r>
            <a:endParaRPr lang="en-US" sz="1400" dirty="0"/>
          </a:p>
          <a:p>
            <a:r>
              <a:rPr lang="en-US" sz="1400" dirty="0" smtClean="0"/>
              <a:t>Preliminary Result: Motion Fails (52Y, 37N, 32A)</a:t>
            </a:r>
            <a:r>
              <a:rPr lang="en-US" sz="1200" dirty="0"/>
              <a:t/>
            </a:r>
            <a:br>
              <a:rPr lang="en-US" sz="1200" dirty="0"/>
            </a:br>
            <a:endParaRPr lang="en-US" sz="1200" dirty="0"/>
          </a:p>
        </p:txBody>
      </p:sp>
      <p:sp>
        <p:nvSpPr>
          <p:cNvPr id="4" name="Slide Number Placeholder 3">
            <a:extLst>
              <a:ext uri="{FF2B5EF4-FFF2-40B4-BE49-F238E27FC236}">
                <a16:creationId xmlns:a16="http://schemas.microsoft.com/office/drawing/2014/main" xmlns=""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xmlns=""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40C3A316-7085-4204-A5A0-B7A8A7677D12}"/>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81343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xmlns=""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a:t>
            </a:r>
            <a:r>
              <a:rPr lang="en-US" sz="2000" dirty="0" smtClean="0"/>
              <a:t>11-20/955r1?</a:t>
            </a:r>
            <a:endParaRPr lang="en-US" sz="2000" dirty="0"/>
          </a:p>
          <a:p>
            <a:endParaRPr lang="en-US" sz="2000" dirty="0"/>
          </a:p>
          <a:p>
            <a:endParaRPr lang="en-US" sz="2000" dirty="0"/>
          </a:p>
          <a:p>
            <a:endParaRPr lang="en-US" sz="2000" dirty="0"/>
          </a:p>
          <a:p>
            <a:endParaRPr lang="en-US" sz="2000" dirty="0"/>
          </a:p>
          <a:p>
            <a:r>
              <a:rPr lang="en-US" sz="2000" dirty="0"/>
              <a:t>Move: </a:t>
            </a:r>
            <a:r>
              <a:rPr lang="en-US" sz="2000" dirty="0" smtClean="0"/>
              <a:t>Bin Tian</a:t>
            </a:r>
            <a:r>
              <a:rPr lang="en-US" sz="2000" dirty="0"/>
              <a:t>		</a:t>
            </a:r>
            <a:r>
              <a:rPr lang="en-US" sz="2000" dirty="0" smtClean="0"/>
              <a:t>	Second: </a:t>
            </a:r>
            <a:r>
              <a:rPr lang="en-US" sz="2000" dirty="0" err="1" smtClean="0"/>
              <a:t>Wook</a:t>
            </a:r>
            <a:r>
              <a:rPr lang="en-US" sz="2000" dirty="0" smtClean="0"/>
              <a:t> Bong Lee</a:t>
            </a:r>
            <a:endParaRPr lang="en-US" sz="2000" dirty="0"/>
          </a:p>
          <a:p>
            <a:r>
              <a:rPr lang="en-US" sz="2000" dirty="0"/>
              <a:t>Discussion</a:t>
            </a:r>
            <a:r>
              <a:rPr lang="en-US" sz="2000" dirty="0" smtClean="0"/>
              <a:t>: None</a:t>
            </a:r>
            <a:endParaRPr lang="en-US" sz="2000" dirty="0"/>
          </a:p>
          <a:p>
            <a:r>
              <a:rPr lang="en-US" sz="2000" dirty="0" smtClean="0"/>
              <a:t>Result: </a:t>
            </a:r>
            <a:r>
              <a:rPr lang="en-US" sz="2000" dirty="0">
                <a:highlight>
                  <a:srgbClr val="00FF00"/>
                </a:highlight>
              </a:rPr>
              <a:t>Approved by unanimous consent.</a:t>
            </a:r>
            <a:endParaRPr lang="en-US" sz="2000" dirty="0"/>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xmlns=""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xmlns=""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67212B08-1AA8-4074-9FAC-73607D858F0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9579299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smtClean="0"/>
              <a:t>JULY 30, </a:t>
            </a:r>
            <a:r>
              <a:rPr lang="en-US" dirty="0" smtClean="0"/>
              <a:t>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October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Tree>
    <p:extLst>
      <p:ext uri="{BB962C8B-B14F-4D97-AF65-F5344CB8AC3E}">
        <p14:creationId xmlns:p14="http://schemas.microsoft.com/office/powerpoint/2010/main" val="290790775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9902061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13501283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Results: </a:t>
            </a:r>
            <a:r>
              <a:rPr lang="en-US" dirty="0">
                <a:highlight>
                  <a:srgbClr val="00FF00"/>
                </a:highlight>
              </a:rPr>
              <a:t>95Y, 15N, 23A (Passes)</a:t>
            </a:r>
          </a:p>
        </p:txBody>
      </p:sp>
      <p:sp>
        <p:nvSpPr>
          <p:cNvPr id="4" name="Slide Number Placeholder 3">
            <a:extLst>
              <a:ext uri="{FF2B5EF4-FFF2-40B4-BE49-F238E27FC236}">
                <a16:creationId xmlns=""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 xmlns:a16="http://schemas.microsoft.com/office/drawing/2014/main"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56CD5BF-39EA-4BC4-BE39-16829400B310}"/>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2037843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AUGUST 20,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October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Tree>
    <p:extLst>
      <p:ext uri="{BB962C8B-B14F-4D97-AF65-F5344CB8AC3E}">
        <p14:creationId xmlns:p14="http://schemas.microsoft.com/office/powerpoint/2010/main" val="2912407998"/>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62686967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6345123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3,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October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54285561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390563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3731285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xmlns=""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xmlns=""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xmlns=""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A2F481D0-B971-4959-BBB0-B33F187F0FD6}"/>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5237778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74357278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17,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October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313964814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44968176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C26A86D-5F3E-438C-B2A4-8FC08D108731}"/>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83346643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 xmlns:a16="http://schemas.microsoft.com/office/drawing/2014/main" id="{9D6E2E21-8AC9-4628-A5DC-4036E3BB57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622E8D9F-3ECB-4013-BB98-B26475327DFA}"/>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483669016"/>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OCTOBER 29, </a:t>
            </a:r>
            <a:r>
              <a:rPr lang="en-US" dirty="0" smtClean="0"/>
              <a:t>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October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1146279422"/>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smtClean="0">
                <a:hlinkClick r:id="rId2"/>
              </a:rPr>
              <a:t>11-20/566r78</a:t>
            </a:r>
            <a:r>
              <a:rPr lang="en-US" sz="1800" dirty="0" smtClean="0"/>
              <a:t> </a:t>
            </a:r>
            <a:r>
              <a:rPr lang="en-US" sz="1800" dirty="0"/>
              <a:t>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a:t>
            </a:r>
            <a:r>
              <a:rPr lang="en-US" sz="1800" dirty="0" smtClean="0"/>
              <a:t>Edward Au</a:t>
            </a:r>
            <a:r>
              <a:rPr lang="en-US" sz="1800" dirty="0"/>
              <a:t>				Second</a:t>
            </a:r>
            <a:r>
              <a:rPr lang="en-US" sz="1800" dirty="0" smtClean="0"/>
              <a:t>: Bin Tian</a:t>
            </a:r>
            <a:endParaRPr lang="en-US" sz="1800" dirty="0"/>
          </a:p>
          <a:p>
            <a:r>
              <a:rPr lang="en-US" sz="1800" dirty="0"/>
              <a:t>Discussion</a:t>
            </a:r>
            <a:r>
              <a:rPr lang="en-US" sz="1800" dirty="0" smtClean="0"/>
              <a:t>: None</a:t>
            </a:r>
            <a:endParaRPr lang="en-US" sz="1800" dirty="0"/>
          </a:p>
          <a:p>
            <a:pPr marL="0" indent="0"/>
            <a:r>
              <a:rPr lang="en-US" sz="1800" dirty="0" smtClean="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479438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October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October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 xmlns:a16="http://schemas.microsoft.com/office/drawing/2014/main"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 xmlns:a16="http://schemas.microsoft.com/office/drawing/2014/main"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 xmlns:a16="http://schemas.microsoft.com/office/drawing/2014/main" id="{9BC6E0A1-8BBC-48DF-954B-99197D58EEB8}"/>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B51B55C6-525B-46B9-844F-9E2DEF162DC6}"/>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 xmlns:a16="http://schemas.microsoft.com/office/drawing/2014/main"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 xmlns:a16="http://schemas.microsoft.com/office/drawing/2014/main"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 xmlns:a16="http://schemas.microsoft.com/office/drawing/2014/main"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 xmlns:a16="http://schemas.microsoft.com/office/drawing/2014/main"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 xmlns:a16="http://schemas.microsoft.com/office/drawing/2014/main"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 xmlns:a16="http://schemas.microsoft.com/office/drawing/2014/main"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October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xmlns=""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xmlns=""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xmlns=""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a16="http://schemas.microsoft.com/office/drawing/2014/main" xmlns="" id="{36D8C831-9707-4B50-A130-97A963093328}"/>
              </a:ext>
            </a:extLst>
          </p:cNvPr>
          <p:cNvSpPr>
            <a:spLocks noGrp="1"/>
          </p:cNvSpPr>
          <p:nvPr>
            <p:ph type="ftr" idx="14"/>
          </p:nvPr>
        </p:nvSpPr>
        <p:spPr/>
        <p:txBody>
          <a:bodyPr/>
          <a:lstStyle/>
          <a:p>
            <a:r>
              <a:rPr lang="en-GB" dirty="0" smtClean="0"/>
              <a:t>Edward Au (Huawei)</a:t>
            </a:r>
            <a:endParaRPr lang="en-GB" dirty="0"/>
          </a:p>
        </p:txBody>
      </p:sp>
      <p:sp>
        <p:nvSpPr>
          <p:cNvPr id="4" name="Date Placeholder 3">
            <a:extLst>
              <a:ext uri="{FF2B5EF4-FFF2-40B4-BE49-F238E27FC236}">
                <a16:creationId xmlns:a16="http://schemas.microsoft.com/office/drawing/2014/main" xmlns="" id="{C23F88E3-8100-4325-9D71-EFC86489789F}"/>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xmlns=""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xmlns="" id="{ADC51D64-37AC-44E0-8BE2-669423B4B86B}"/>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641D8CA-D2B7-4E8B-8CE0-690BA0B64099}"/>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xmlns=""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xmlns=""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xmlns="" id="{042E747D-F94D-4B02-96D0-DE173DF9F0D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95FCCDC0-E89B-4DD3-8D03-5365DA88A707}"/>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pic>
        <p:nvPicPr>
          <p:cNvPr id="8" name="Picture 7">
            <a:extLst>
              <a:ext uri="{FF2B5EF4-FFF2-40B4-BE49-F238E27FC236}">
                <a16:creationId xmlns:a16="http://schemas.microsoft.com/office/drawing/2014/main" xmlns=""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pic>
        <p:nvPicPr>
          <p:cNvPr id="10" name="Picture 9">
            <a:extLst>
              <a:ext uri="{FF2B5EF4-FFF2-40B4-BE49-F238E27FC236}">
                <a16:creationId xmlns:a16="http://schemas.microsoft.com/office/drawing/2014/main" xmlns=""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October 2020</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36616</TotalTime>
  <Words>5228</Words>
  <Application>Microsoft Office PowerPoint</Application>
  <PresentationFormat>On-screen Show (4:3)</PresentationFormat>
  <Paragraphs>2144</Paragraphs>
  <Slides>148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148</vt:i4>
      </vt:variant>
    </vt:vector>
  </HeadingPairs>
  <TitlesOfParts>
    <vt:vector size="156"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lpstr>JUNE 11, 2020, TELECONFERENCE</vt:lpstr>
      <vt:lpstr>Motion 111</vt:lpstr>
      <vt:lpstr>Motion 112</vt:lpstr>
      <vt:lpstr>Motion 113</vt:lpstr>
      <vt:lpstr>Motion 114</vt:lpstr>
      <vt:lpstr>JULY 9, 2020, TELECONFERENCE</vt:lpstr>
      <vt:lpstr>Motion 115</vt:lpstr>
      <vt:lpstr>Motion 116</vt:lpstr>
      <vt:lpstr>Motion 117</vt:lpstr>
      <vt:lpstr>Motion 118</vt:lpstr>
      <vt:lpstr>JULY 30, 2020, TELECONFERENCE</vt:lpstr>
      <vt:lpstr>Motion 119</vt:lpstr>
      <vt:lpstr>Motion 120</vt:lpstr>
      <vt:lpstr>Motion 121</vt:lpstr>
      <vt:lpstr>AUGUST 20, 2020, TELECONFERENCE</vt:lpstr>
      <vt:lpstr>Motion 122</vt:lpstr>
      <vt:lpstr>Motion 123</vt:lpstr>
      <vt:lpstr>SePTEMBER 3, 2020, TELECONFERENCE</vt:lpstr>
      <vt:lpstr>Motion 124</vt:lpstr>
      <vt:lpstr>Motion 125</vt:lpstr>
      <vt:lpstr>Motion 126</vt:lpstr>
      <vt:lpstr>Motion 127</vt:lpstr>
      <vt:lpstr>SePTEMBER 17, 2020, TELECONFERENCE</vt:lpstr>
      <vt:lpstr>Motion 131</vt:lpstr>
      <vt:lpstr>Motion 132</vt:lpstr>
      <vt:lpstr>Motion 133</vt:lpstr>
      <vt:lpstr>OCTOBER 29, 2020, TELECONFERENCE</vt:lpstr>
      <vt:lpstr>Motion 135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19/1755r10</cp:keywords>
  <cp:lastModifiedBy>Edward Au</cp:lastModifiedBy>
  <cp:revision>1173</cp:revision>
  <cp:lastPrinted>1601-01-01T00:00:00Z</cp:lastPrinted>
  <dcterms:created xsi:type="dcterms:W3CDTF">2017-01-26T15:28:16Z</dcterms:created>
  <dcterms:modified xsi:type="dcterms:W3CDTF">2020-10-30T01:25:34Z</dcterms:modified>
  <cp:category>October 2020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