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0"/>
  </p:notesMasterIdLst>
  <p:handoutMasterIdLst>
    <p:handoutMasterId r:id="rId151"/>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5" r:id="rId1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78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handoutMaster" Target="handoutMasters/handoutMaster1.xml"/><Relationship Id="rId15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October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8-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2020-10-29</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33"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xmlns=""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xmlns=""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xmlns=""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56CD5BF-39EA-4BC4-BE39-16829400B310}"/>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xmlns=""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xmlns=""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xmlns=""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A2F481D0-B971-4959-BBB0-B33F187F0FD6}"/>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622E8D9F-3ECB-4013-BB98-B26475327DFA}"/>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smtClean="0">
                <a:hlinkClick r:id="rId2"/>
              </a:rPr>
              <a:t>11-20/566r78</a:t>
            </a:r>
            <a:r>
              <a:rPr lang="en-US" sz="1800" dirty="0" smtClean="0"/>
              <a:t> </a:t>
            </a:r>
            <a:r>
              <a:rPr lang="en-US" sz="1800" dirty="0"/>
              <a:t>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Bin Tian</a:t>
            </a:r>
            <a:endParaRPr lang="en-US" sz="1800" dirty="0"/>
          </a:p>
          <a:p>
            <a:r>
              <a:rPr lang="en-US" sz="1800" dirty="0"/>
              <a:t>Discussion</a:t>
            </a:r>
            <a:r>
              <a:rPr lang="en-US" sz="1800" dirty="0" smtClean="0"/>
              <a:t>: None</a:t>
            </a:r>
            <a:endParaRPr lang="en-US" sz="1800" dirty="0"/>
          </a:p>
          <a:p>
            <a:pPr marL="0" indent="0"/>
            <a:r>
              <a:rPr lang="en-US" sz="1800" dirty="0" smtClean="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479438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October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October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36616</TotalTime>
  <Words>5228</Words>
  <Application>Microsoft Office PowerPoint</Application>
  <PresentationFormat>On-screen Show (4:3)</PresentationFormat>
  <Paragraphs>2144</Paragraphs>
  <Slides>148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148</vt:i4>
      </vt:variant>
    </vt:vector>
  </HeadingPairs>
  <TitlesOfParts>
    <vt:vector size="156"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19/1755r10</cp:keywords>
  <cp:lastModifiedBy>Edward Au</cp:lastModifiedBy>
  <cp:revision>1173</cp:revision>
  <cp:lastPrinted>1601-01-01T00:00:00Z</cp:lastPrinted>
  <dcterms:created xsi:type="dcterms:W3CDTF">2017-01-26T15:28:16Z</dcterms:created>
  <dcterms:modified xsi:type="dcterms:W3CDTF">2020-10-30T01:25:34Z</dcterms:modified>
  <cp:category>October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