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320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12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2020-01-21</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077"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a:t>
            </a:r>
            <a:r>
              <a:rPr lang="en-US" dirty="0" smtClean="0"/>
              <a:t>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36558</TotalTime>
  <Words>4578</Words>
  <Application>Microsoft Office PowerPoint</Application>
  <PresentationFormat>On-screen Show (4:3)</PresentationFormat>
  <Paragraphs>1841</Paragraphs>
  <Slides>120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8"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19/1755r2</cp:keywords>
  <cp:lastModifiedBy>Edward Au</cp:lastModifiedBy>
  <cp:revision>1117</cp:revision>
  <cp:lastPrinted>1601-01-01T00:00:00Z</cp:lastPrinted>
  <dcterms:created xsi:type="dcterms:W3CDTF">2017-01-26T15:28:16Z</dcterms:created>
  <dcterms:modified xsi:type="dcterms:W3CDTF">2020-01-21T09:31:06Z</dcterms:modified>
  <cp:category>January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