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2"/>
  </p:notesMasterIdLst>
  <p:handoutMasterIdLst>
    <p:handoutMasterId r:id="rId123"/>
  </p:handoutMasterIdLst>
  <p:sldIdLst>
    <p:sldId id="256" r:id="rId2"/>
    <p:sldId id="392" r:id="rId3"/>
    <p:sldId id="375" r:id="rId4"/>
    <p:sldId id="388" r:id="rId5"/>
    <p:sldId id="376" r:id="rId6"/>
    <p:sldId id="390" r:id="rId7"/>
    <p:sldId id="377" r:id="rId8"/>
    <p:sldId id="378" r:id="rId9"/>
    <p:sldId id="379" r:id="rId10"/>
    <p:sldId id="380" r:id="rId11"/>
    <p:sldId id="381" r:id="rId12"/>
    <p:sldId id="382" r:id="rId13"/>
    <p:sldId id="391" r:id="rId14"/>
    <p:sldId id="383" r:id="rId15"/>
    <p:sldId id="384" r:id="rId16"/>
    <p:sldId id="385" r:id="rId17"/>
    <p:sldId id="386" r:id="rId18"/>
    <p:sldId id="387" r:id="rId19"/>
    <p:sldId id="393" r:id="rId20"/>
    <p:sldId id="394" r:id="rId21"/>
    <p:sldId id="395" r:id="rId22"/>
    <p:sldId id="396" r:id="rId23"/>
    <p:sldId id="397" r:id="rId24"/>
    <p:sldId id="398" r:id="rId25"/>
    <p:sldId id="399" r:id="rId26"/>
    <p:sldId id="400" r:id="rId27"/>
    <p:sldId id="401" r:id="rId28"/>
    <p:sldId id="402" r:id="rId29"/>
    <p:sldId id="403" r:id="rId30"/>
    <p:sldId id="404" r:id="rId31"/>
    <p:sldId id="405" r:id="rId32"/>
    <p:sldId id="406" r:id="rId33"/>
    <p:sldId id="407" r:id="rId34"/>
    <p:sldId id="408" r:id="rId35"/>
    <p:sldId id="409" r:id="rId36"/>
    <p:sldId id="410" r:id="rId37"/>
    <p:sldId id="411" r:id="rId38"/>
    <p:sldId id="412" r:id="rId39"/>
    <p:sldId id="413" r:id="rId40"/>
    <p:sldId id="414" r:id="rId41"/>
    <p:sldId id="415" r:id="rId42"/>
    <p:sldId id="416" r:id="rId43"/>
    <p:sldId id="417" r:id="rId44"/>
    <p:sldId id="418" r:id="rId45"/>
    <p:sldId id="419" r:id="rId46"/>
    <p:sldId id="420" r:id="rId47"/>
    <p:sldId id="421" r:id="rId48"/>
    <p:sldId id="422" r:id="rId49"/>
    <p:sldId id="423" r:id="rId50"/>
    <p:sldId id="424" r:id="rId51"/>
    <p:sldId id="425" r:id="rId52"/>
    <p:sldId id="426" r:id="rId53"/>
    <p:sldId id="427" r:id="rId54"/>
    <p:sldId id="428" r:id="rId55"/>
    <p:sldId id="429" r:id="rId56"/>
    <p:sldId id="430" r:id="rId57"/>
    <p:sldId id="431" r:id="rId58"/>
    <p:sldId id="432" r:id="rId59"/>
    <p:sldId id="433" r:id="rId60"/>
    <p:sldId id="434" r:id="rId61"/>
    <p:sldId id="435" r:id="rId62"/>
    <p:sldId id="436" r:id="rId63"/>
    <p:sldId id="437" r:id="rId64"/>
    <p:sldId id="438" r:id="rId65"/>
    <p:sldId id="439" r:id="rId66"/>
    <p:sldId id="440" r:id="rId67"/>
    <p:sldId id="441" r:id="rId68"/>
    <p:sldId id="442" r:id="rId69"/>
    <p:sldId id="443" r:id="rId70"/>
    <p:sldId id="444" r:id="rId71"/>
    <p:sldId id="445" r:id="rId72"/>
    <p:sldId id="446" r:id="rId73"/>
    <p:sldId id="447" r:id="rId74"/>
    <p:sldId id="448" r:id="rId75"/>
    <p:sldId id="449" r:id="rId76"/>
    <p:sldId id="450" r:id="rId77"/>
    <p:sldId id="451" r:id="rId78"/>
    <p:sldId id="452" r:id="rId79"/>
    <p:sldId id="453" r:id="rId80"/>
    <p:sldId id="454" r:id="rId81"/>
    <p:sldId id="455" r:id="rId82"/>
    <p:sldId id="456" r:id="rId83"/>
    <p:sldId id="457" r:id="rId84"/>
    <p:sldId id="458" r:id="rId85"/>
    <p:sldId id="459" r:id="rId86"/>
    <p:sldId id="460" r:id="rId87"/>
    <p:sldId id="461" r:id="rId88"/>
    <p:sldId id="462" r:id="rId89"/>
    <p:sldId id="463" r:id="rId90"/>
    <p:sldId id="464" r:id="rId91"/>
    <p:sldId id="465" r:id="rId92"/>
    <p:sldId id="466" r:id="rId93"/>
    <p:sldId id="467" r:id="rId94"/>
    <p:sldId id="468" r:id="rId95"/>
    <p:sldId id="469" r:id="rId96"/>
    <p:sldId id="470" r:id="rId97"/>
    <p:sldId id="471" r:id="rId98"/>
    <p:sldId id="472" r:id="rId99"/>
    <p:sldId id="473" r:id="rId100"/>
    <p:sldId id="474" r:id="rId101"/>
    <p:sldId id="475" r:id="rId102"/>
    <p:sldId id="476" r:id="rId103"/>
    <p:sldId id="477" r:id="rId104"/>
    <p:sldId id="478" r:id="rId105"/>
    <p:sldId id="479" r:id="rId106"/>
    <p:sldId id="480" r:id="rId107"/>
    <p:sldId id="481" r:id="rId108"/>
    <p:sldId id="482" r:id="rId109"/>
    <p:sldId id="483" r:id="rId110"/>
    <p:sldId id="484" r:id="rId111"/>
    <p:sldId id="485" r:id="rId112"/>
    <p:sldId id="486" r:id="rId113"/>
    <p:sldId id="487" r:id="rId114"/>
    <p:sldId id="488" r:id="rId115"/>
    <p:sldId id="489" r:id="rId116"/>
    <p:sldId id="490" r:id="rId117"/>
    <p:sldId id="491" r:id="rId118"/>
    <p:sldId id="492" r:id="rId119"/>
    <p:sldId id="493" r:id="rId120"/>
    <p:sldId id="494" r:id="rId1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0EF602-84FC-49A8-9DFB-450F5FB0AAD7}" v="37" dt="2019-09-19T05:32:04.797"/>
    <p1510:client id="{EAB0E81C-0A8A-4FF6-9C1F-22681C897394}" v="127" dt="2019-09-19T08:43:24.1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623" autoAdjust="0"/>
    <p:restoredTop sz="94660"/>
  </p:normalViewPr>
  <p:slideViewPr>
    <p:cSldViewPr>
      <p:cViewPr varScale="1">
        <p:scale>
          <a:sx n="86" d="100"/>
          <a:sy n="86" d="100"/>
        </p:scale>
        <p:origin x="960" y="4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1320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handoutMaster" Target="handoutMasters/handoutMaster1.xml"/><Relationship Id="rId128" Type="http://schemas.microsoft.com/office/2016/11/relationships/changesInfo" Target="changesInfos/changesInfo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presProps" Target="presProps.xml"/><Relationship Id="rId129"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AB0E81C-0A8A-4FF6-9C1F-22681C897394}"/>
    <pc:docChg chg="undo custSel addSld delSld modSld modMainMaster">
      <pc:chgData name="Alfred Asterjadhi" userId="39de57b9-85c0-4fd1-aaac-8ca2b6560ad0" providerId="ADAL" clId="{EAB0E81C-0A8A-4FF6-9C1F-22681C897394}" dt="2019-09-19T08:43:29.365" v="1410" actId="20577"/>
      <pc:docMkLst>
        <pc:docMk/>
      </pc:docMkLst>
      <pc:sldChg chg="modSp">
        <pc:chgData name="Alfred Asterjadhi" userId="39de57b9-85c0-4fd1-aaac-8ca2b6560ad0" providerId="ADAL" clId="{EAB0E81C-0A8A-4FF6-9C1F-22681C897394}" dt="2019-09-19T08:40:16.893" v="1282" actId="20577"/>
        <pc:sldMkLst>
          <pc:docMk/>
          <pc:sldMk cId="3468723519" sldId="286"/>
        </pc:sldMkLst>
        <pc:spChg chg="mod">
          <ac:chgData name="Alfred Asterjadhi" userId="39de57b9-85c0-4fd1-aaac-8ca2b6560ad0" providerId="ADAL" clId="{EAB0E81C-0A8A-4FF6-9C1F-22681C897394}" dt="2019-09-19T08:40:16.893" v="1282" actId="20577"/>
          <ac:spMkLst>
            <pc:docMk/>
            <pc:sldMk cId="3468723519" sldId="286"/>
            <ac:spMk id="11" creationId="{2E08324D-B948-4A51-BD7F-47D9114380C8}"/>
          </ac:spMkLst>
        </pc:spChg>
      </pc:sldChg>
      <pc:sldChg chg="modSp">
        <pc:chgData name="Alfred Asterjadhi" userId="39de57b9-85c0-4fd1-aaac-8ca2b6560ad0" providerId="ADAL" clId="{EAB0E81C-0A8A-4FF6-9C1F-22681C897394}" dt="2019-09-19T07:28:09.095" v="299" actId="20577"/>
        <pc:sldMkLst>
          <pc:docMk/>
          <pc:sldMk cId="2784506043" sldId="297"/>
        </pc:sldMkLst>
        <pc:spChg chg="mod">
          <ac:chgData name="Alfred Asterjadhi" userId="39de57b9-85c0-4fd1-aaac-8ca2b6560ad0" providerId="ADAL" clId="{EAB0E81C-0A8A-4FF6-9C1F-22681C897394}" dt="2019-09-19T07:28:09.095" v="299" actId="20577"/>
          <ac:spMkLst>
            <pc:docMk/>
            <pc:sldMk cId="2784506043" sldId="297"/>
            <ac:spMk id="7" creationId="{00000000-0000-0000-0000-000000000000}"/>
          </ac:spMkLst>
        </pc:spChg>
      </pc:sldChg>
      <pc:sldChg chg="addSp delSp modSp">
        <pc:chgData name="Alfred Asterjadhi" userId="39de57b9-85c0-4fd1-aaac-8ca2b6560ad0" providerId="ADAL" clId="{EAB0E81C-0A8A-4FF6-9C1F-22681C897394}" dt="2019-09-19T08:40:57.988" v="1345" actId="12"/>
        <pc:sldMkLst>
          <pc:docMk/>
          <pc:sldMk cId="1347423047" sldId="305"/>
        </pc:sldMkLst>
        <pc:spChg chg="add del mod">
          <ac:chgData name="Alfred Asterjadhi" userId="39de57b9-85c0-4fd1-aaac-8ca2b6560ad0" providerId="ADAL" clId="{EAB0E81C-0A8A-4FF6-9C1F-22681C897394}" dt="2019-09-19T08:40:55.958" v="1344"/>
          <ac:spMkLst>
            <pc:docMk/>
            <pc:sldMk cId="1347423047" sldId="305"/>
            <ac:spMk id="3" creationId="{67CB7376-9B97-4FE2-9541-CCA8BA83BD11}"/>
          </ac:spMkLst>
        </pc:spChg>
        <pc:spChg chg="add del mod">
          <ac:chgData name="Alfred Asterjadhi" userId="39de57b9-85c0-4fd1-aaac-8ca2b6560ad0" providerId="ADAL" clId="{EAB0E81C-0A8A-4FF6-9C1F-22681C897394}" dt="2019-09-19T08:40:55.958" v="1344"/>
          <ac:spMkLst>
            <pc:docMk/>
            <pc:sldMk cId="1347423047" sldId="305"/>
            <ac:spMk id="7" creationId="{C48F2CDE-9EDC-4EC8-BF6A-50E52E61AAC5}"/>
          </ac:spMkLst>
        </pc:spChg>
        <pc:spChg chg="add del mod">
          <ac:chgData name="Alfred Asterjadhi" userId="39de57b9-85c0-4fd1-aaac-8ca2b6560ad0" providerId="ADAL" clId="{EAB0E81C-0A8A-4FF6-9C1F-22681C897394}" dt="2019-09-19T08:40:55.958" v="1344"/>
          <ac:spMkLst>
            <pc:docMk/>
            <pc:sldMk cId="1347423047" sldId="305"/>
            <ac:spMk id="8" creationId="{7047A8DD-DEAC-4199-9272-E56559691692}"/>
          </ac:spMkLst>
        </pc:spChg>
        <pc:spChg chg="add del mod">
          <ac:chgData name="Alfred Asterjadhi" userId="39de57b9-85c0-4fd1-aaac-8ca2b6560ad0" providerId="ADAL" clId="{EAB0E81C-0A8A-4FF6-9C1F-22681C897394}" dt="2019-09-19T08:40:55.958" v="1344"/>
          <ac:spMkLst>
            <pc:docMk/>
            <pc:sldMk cId="1347423047" sldId="305"/>
            <ac:spMk id="9" creationId="{8CF46099-6AD7-4228-9330-CC0579CC3E3D}"/>
          </ac:spMkLst>
        </pc:spChg>
        <pc:spChg chg="add del mod">
          <ac:chgData name="Alfred Asterjadhi" userId="39de57b9-85c0-4fd1-aaac-8ca2b6560ad0" providerId="ADAL" clId="{EAB0E81C-0A8A-4FF6-9C1F-22681C897394}" dt="2019-09-19T08:40:55.958" v="1344"/>
          <ac:spMkLst>
            <pc:docMk/>
            <pc:sldMk cId="1347423047" sldId="305"/>
            <ac:spMk id="10" creationId="{5C944F35-5AB2-4FAF-9171-856B7D1453EF}"/>
          </ac:spMkLst>
        </pc:spChg>
        <pc:spChg chg="mod">
          <ac:chgData name="Alfred Asterjadhi" userId="39de57b9-85c0-4fd1-aaac-8ca2b6560ad0" providerId="ADAL" clId="{EAB0E81C-0A8A-4FF6-9C1F-22681C897394}" dt="2019-09-19T08:40:57.988" v="1345" actId="12"/>
          <ac:spMkLst>
            <pc:docMk/>
            <pc:sldMk cId="1347423047" sldId="305"/>
            <ac:spMk id="11" creationId="{DA9AE685-BCBC-476B-8927-C85BF6E53BC3}"/>
          </ac:spMkLst>
        </pc:spChg>
      </pc:sldChg>
      <pc:sldChg chg="modSp">
        <pc:chgData name="Alfred Asterjadhi" userId="39de57b9-85c0-4fd1-aaac-8ca2b6560ad0" providerId="ADAL" clId="{EAB0E81C-0A8A-4FF6-9C1F-22681C897394}" dt="2019-09-19T07:28:19.349" v="300" actId="20577"/>
        <pc:sldMkLst>
          <pc:docMk/>
          <pc:sldMk cId="1430161794" sldId="352"/>
        </pc:sldMkLst>
        <pc:spChg chg="mod">
          <ac:chgData name="Alfred Asterjadhi" userId="39de57b9-85c0-4fd1-aaac-8ca2b6560ad0" providerId="ADAL" clId="{EAB0E81C-0A8A-4FF6-9C1F-22681C897394}" dt="2019-09-19T07:28:19.349" v="300" actId="20577"/>
          <ac:spMkLst>
            <pc:docMk/>
            <pc:sldMk cId="1430161794" sldId="352"/>
            <ac:spMk id="3" creationId="{7F5D52C6-07BC-4103-BBEF-E5A4CC9353C1}"/>
          </ac:spMkLst>
        </pc:spChg>
      </pc:sldChg>
      <pc:sldChg chg="modSp">
        <pc:chgData name="Alfred Asterjadhi" userId="39de57b9-85c0-4fd1-aaac-8ca2b6560ad0" providerId="ADAL" clId="{EAB0E81C-0A8A-4FF6-9C1F-22681C897394}" dt="2019-09-19T07:24:07.972" v="3"/>
        <pc:sldMkLst>
          <pc:docMk/>
          <pc:sldMk cId="4028009652" sldId="353"/>
        </pc:sldMkLst>
        <pc:spChg chg="mod">
          <ac:chgData name="Alfred Asterjadhi" userId="39de57b9-85c0-4fd1-aaac-8ca2b6560ad0" providerId="ADAL" clId="{EAB0E81C-0A8A-4FF6-9C1F-22681C897394}" dt="2019-09-19T07:24:07.972" v="3"/>
          <ac:spMkLst>
            <pc:docMk/>
            <pc:sldMk cId="4028009652" sldId="353"/>
            <ac:spMk id="3" creationId="{416AA740-9BB6-4087-9C99-B9AC6C19CE4E}"/>
          </ac:spMkLst>
        </pc:spChg>
      </pc:sldChg>
      <pc:sldChg chg="add del">
        <pc:chgData name="Alfred Asterjadhi" userId="39de57b9-85c0-4fd1-aaac-8ca2b6560ad0" providerId="ADAL" clId="{EAB0E81C-0A8A-4FF6-9C1F-22681C897394}" dt="2019-09-19T07:24:10.799" v="4" actId="2696"/>
        <pc:sldMkLst>
          <pc:docMk/>
          <pc:sldMk cId="644367428" sldId="374"/>
        </pc:sldMkLst>
      </pc:sldChg>
      <pc:sldChg chg="modSp add">
        <pc:chgData name="Alfred Asterjadhi" userId="39de57b9-85c0-4fd1-aaac-8ca2b6560ad0" providerId="ADAL" clId="{EAB0E81C-0A8A-4FF6-9C1F-22681C897394}" dt="2019-09-19T07:27:29.645" v="291" actId="6549"/>
        <pc:sldMkLst>
          <pc:docMk/>
          <pc:sldMk cId="2886686853" sldId="374"/>
        </pc:sldMkLst>
        <pc:spChg chg="mod">
          <ac:chgData name="Alfred Asterjadhi" userId="39de57b9-85c0-4fd1-aaac-8ca2b6560ad0" providerId="ADAL" clId="{EAB0E81C-0A8A-4FF6-9C1F-22681C897394}" dt="2019-09-19T07:27:00.876" v="269" actId="20577"/>
          <ac:spMkLst>
            <pc:docMk/>
            <pc:sldMk cId="2886686853" sldId="374"/>
            <ac:spMk id="2" creationId="{A8924CBE-C1F9-49D2-88E5-2D157D0BFB21}"/>
          </ac:spMkLst>
        </pc:spChg>
        <pc:spChg chg="mod">
          <ac:chgData name="Alfred Asterjadhi" userId="39de57b9-85c0-4fd1-aaac-8ca2b6560ad0" providerId="ADAL" clId="{EAB0E81C-0A8A-4FF6-9C1F-22681C897394}" dt="2019-09-19T07:27:29.645" v="291" actId="6549"/>
          <ac:spMkLst>
            <pc:docMk/>
            <pc:sldMk cId="2886686853" sldId="374"/>
            <ac:spMk id="3" creationId="{042529C5-8C05-47B8-8992-42201C7C84E3}"/>
          </ac:spMkLst>
        </pc:spChg>
      </pc:sldChg>
      <pc:sldChg chg="addSp delSp modSp add">
        <pc:chgData name="Alfred Asterjadhi" userId="39de57b9-85c0-4fd1-aaac-8ca2b6560ad0" providerId="ADAL" clId="{EAB0E81C-0A8A-4FF6-9C1F-22681C897394}" dt="2019-09-19T08:20:56.487" v="978" actId="20577"/>
        <pc:sldMkLst>
          <pc:docMk/>
          <pc:sldMk cId="3116217874" sldId="375"/>
        </pc:sldMkLst>
        <pc:spChg chg="mod">
          <ac:chgData name="Alfred Asterjadhi" userId="39de57b9-85c0-4fd1-aaac-8ca2b6560ad0" providerId="ADAL" clId="{EAB0E81C-0A8A-4FF6-9C1F-22681C897394}" dt="2019-09-19T07:28:35.525" v="311" actId="20577"/>
          <ac:spMkLst>
            <pc:docMk/>
            <pc:sldMk cId="3116217874" sldId="375"/>
            <ac:spMk id="2" creationId="{3ABA6AE6-46D6-4FBD-BA6E-27FBBDA91655}"/>
          </ac:spMkLst>
        </pc:spChg>
        <pc:spChg chg="mod">
          <ac:chgData name="Alfred Asterjadhi" userId="39de57b9-85c0-4fd1-aaac-8ca2b6560ad0" providerId="ADAL" clId="{EAB0E81C-0A8A-4FF6-9C1F-22681C897394}" dt="2019-09-19T08:20:56.487" v="978" actId="20577"/>
          <ac:spMkLst>
            <pc:docMk/>
            <pc:sldMk cId="3116217874" sldId="375"/>
            <ac:spMk id="3" creationId="{5B4C857A-3697-4D34-BA6A-72D36BDC6588}"/>
          </ac:spMkLst>
        </pc:spChg>
        <pc:spChg chg="add del mod">
          <ac:chgData name="Alfred Asterjadhi" userId="39de57b9-85c0-4fd1-aaac-8ca2b6560ad0" providerId="ADAL" clId="{EAB0E81C-0A8A-4FF6-9C1F-22681C897394}" dt="2019-09-19T07:33:33.469" v="324"/>
          <ac:spMkLst>
            <pc:docMk/>
            <pc:sldMk cId="3116217874" sldId="375"/>
            <ac:spMk id="7" creationId="{8D09BE69-4F04-497B-8636-294382661F47}"/>
          </ac:spMkLst>
        </pc:spChg>
        <pc:spChg chg="add del mod">
          <ac:chgData name="Alfred Asterjadhi" userId="39de57b9-85c0-4fd1-aaac-8ca2b6560ad0" providerId="ADAL" clId="{EAB0E81C-0A8A-4FF6-9C1F-22681C897394}" dt="2019-09-19T07:33:33.469" v="324"/>
          <ac:spMkLst>
            <pc:docMk/>
            <pc:sldMk cId="3116217874" sldId="375"/>
            <ac:spMk id="8" creationId="{ACF5FFDF-181B-4D13-9902-DAB2FE0C2F56}"/>
          </ac:spMkLst>
        </pc:spChg>
        <pc:spChg chg="add del mod">
          <ac:chgData name="Alfred Asterjadhi" userId="39de57b9-85c0-4fd1-aaac-8ca2b6560ad0" providerId="ADAL" clId="{EAB0E81C-0A8A-4FF6-9C1F-22681C897394}" dt="2019-09-19T07:33:33.469" v="324"/>
          <ac:spMkLst>
            <pc:docMk/>
            <pc:sldMk cId="3116217874" sldId="375"/>
            <ac:spMk id="9" creationId="{6AA68387-BAC6-4DB7-920F-ED2E27E7EA5C}"/>
          </ac:spMkLst>
        </pc:spChg>
        <pc:spChg chg="add del mod">
          <ac:chgData name="Alfred Asterjadhi" userId="39de57b9-85c0-4fd1-aaac-8ca2b6560ad0" providerId="ADAL" clId="{EAB0E81C-0A8A-4FF6-9C1F-22681C897394}" dt="2019-09-19T07:33:33.469" v="324"/>
          <ac:spMkLst>
            <pc:docMk/>
            <pc:sldMk cId="3116217874" sldId="375"/>
            <ac:spMk id="10" creationId="{682C30CA-51B4-424F-85E2-2F2A69F792E0}"/>
          </ac:spMkLst>
        </pc:spChg>
        <pc:spChg chg="add del mod">
          <ac:chgData name="Alfred Asterjadhi" userId="39de57b9-85c0-4fd1-aaac-8ca2b6560ad0" providerId="ADAL" clId="{EAB0E81C-0A8A-4FF6-9C1F-22681C897394}" dt="2019-09-19T07:33:33.469" v="324"/>
          <ac:spMkLst>
            <pc:docMk/>
            <pc:sldMk cId="3116217874" sldId="375"/>
            <ac:spMk id="11" creationId="{752B2C09-E86B-4F80-B709-CBE4227AD6CF}"/>
          </ac:spMkLst>
        </pc:spChg>
        <pc:spChg chg="add del mod">
          <ac:chgData name="Alfred Asterjadhi" userId="39de57b9-85c0-4fd1-aaac-8ca2b6560ad0" providerId="ADAL" clId="{EAB0E81C-0A8A-4FF6-9C1F-22681C897394}" dt="2019-09-19T08:17:41.991" v="921"/>
          <ac:spMkLst>
            <pc:docMk/>
            <pc:sldMk cId="3116217874" sldId="375"/>
            <ac:spMk id="12" creationId="{B2DB1073-AAB8-43F1-AE9E-3C4799928485}"/>
          </ac:spMkLst>
        </pc:spChg>
        <pc:spChg chg="add del mod">
          <ac:chgData name="Alfred Asterjadhi" userId="39de57b9-85c0-4fd1-aaac-8ca2b6560ad0" providerId="ADAL" clId="{EAB0E81C-0A8A-4FF6-9C1F-22681C897394}" dt="2019-09-19T08:17:41.991" v="921"/>
          <ac:spMkLst>
            <pc:docMk/>
            <pc:sldMk cId="3116217874" sldId="375"/>
            <ac:spMk id="13" creationId="{A536A58C-2AB0-4511-9739-5C357F77130F}"/>
          </ac:spMkLst>
        </pc:spChg>
        <pc:spChg chg="add del mod">
          <ac:chgData name="Alfred Asterjadhi" userId="39de57b9-85c0-4fd1-aaac-8ca2b6560ad0" providerId="ADAL" clId="{EAB0E81C-0A8A-4FF6-9C1F-22681C897394}" dt="2019-09-19T08:17:41.991" v="921"/>
          <ac:spMkLst>
            <pc:docMk/>
            <pc:sldMk cId="3116217874" sldId="375"/>
            <ac:spMk id="14" creationId="{84F8A1C1-399B-4847-AC78-5B373028E698}"/>
          </ac:spMkLst>
        </pc:spChg>
        <pc:spChg chg="add del mod">
          <ac:chgData name="Alfred Asterjadhi" userId="39de57b9-85c0-4fd1-aaac-8ca2b6560ad0" providerId="ADAL" clId="{EAB0E81C-0A8A-4FF6-9C1F-22681C897394}" dt="2019-09-19T08:17:41.991" v="921"/>
          <ac:spMkLst>
            <pc:docMk/>
            <pc:sldMk cId="3116217874" sldId="375"/>
            <ac:spMk id="15" creationId="{E3DC1DAA-CEAA-4869-8991-5ED75A5F0ADD}"/>
          </ac:spMkLst>
        </pc:spChg>
        <pc:spChg chg="add del mod">
          <ac:chgData name="Alfred Asterjadhi" userId="39de57b9-85c0-4fd1-aaac-8ca2b6560ad0" providerId="ADAL" clId="{EAB0E81C-0A8A-4FF6-9C1F-22681C897394}" dt="2019-09-19T08:17:41.991" v="921"/>
          <ac:spMkLst>
            <pc:docMk/>
            <pc:sldMk cId="3116217874" sldId="375"/>
            <ac:spMk id="16" creationId="{A750BCB9-255A-4996-A60F-4DFBC1DEC67C}"/>
          </ac:spMkLst>
        </pc:spChg>
        <pc:spChg chg="add del mod">
          <ac:chgData name="Alfred Asterjadhi" userId="39de57b9-85c0-4fd1-aaac-8ca2b6560ad0" providerId="ADAL" clId="{EAB0E81C-0A8A-4FF6-9C1F-22681C897394}" dt="2019-09-19T08:18:09.149" v="937"/>
          <ac:spMkLst>
            <pc:docMk/>
            <pc:sldMk cId="3116217874" sldId="375"/>
            <ac:spMk id="17" creationId="{E99D1BA4-35C6-488C-AA66-EF8E2D52BC0C}"/>
          </ac:spMkLst>
        </pc:spChg>
        <pc:spChg chg="add del mod">
          <ac:chgData name="Alfred Asterjadhi" userId="39de57b9-85c0-4fd1-aaac-8ca2b6560ad0" providerId="ADAL" clId="{EAB0E81C-0A8A-4FF6-9C1F-22681C897394}" dt="2019-09-19T08:18:09.149" v="937"/>
          <ac:spMkLst>
            <pc:docMk/>
            <pc:sldMk cId="3116217874" sldId="375"/>
            <ac:spMk id="18" creationId="{B2F76637-D1FC-4993-9D7B-9BBAA77ED7EE}"/>
          </ac:spMkLst>
        </pc:spChg>
        <pc:spChg chg="add del mod">
          <ac:chgData name="Alfred Asterjadhi" userId="39de57b9-85c0-4fd1-aaac-8ca2b6560ad0" providerId="ADAL" clId="{EAB0E81C-0A8A-4FF6-9C1F-22681C897394}" dt="2019-09-19T08:18:09.149" v="937"/>
          <ac:spMkLst>
            <pc:docMk/>
            <pc:sldMk cId="3116217874" sldId="375"/>
            <ac:spMk id="19" creationId="{020C13CE-7526-46A7-8A0B-B32353ED5D35}"/>
          </ac:spMkLst>
        </pc:spChg>
        <pc:spChg chg="add del mod">
          <ac:chgData name="Alfred Asterjadhi" userId="39de57b9-85c0-4fd1-aaac-8ca2b6560ad0" providerId="ADAL" clId="{EAB0E81C-0A8A-4FF6-9C1F-22681C897394}" dt="2019-09-19T08:18:09.149" v="937"/>
          <ac:spMkLst>
            <pc:docMk/>
            <pc:sldMk cId="3116217874" sldId="375"/>
            <ac:spMk id="20" creationId="{DC0D19E9-C911-4D39-A5A6-16496FA422B9}"/>
          </ac:spMkLst>
        </pc:spChg>
        <pc:spChg chg="add del mod">
          <ac:chgData name="Alfred Asterjadhi" userId="39de57b9-85c0-4fd1-aaac-8ca2b6560ad0" providerId="ADAL" clId="{EAB0E81C-0A8A-4FF6-9C1F-22681C897394}" dt="2019-09-19T08:18:09.149" v="937"/>
          <ac:spMkLst>
            <pc:docMk/>
            <pc:sldMk cId="3116217874" sldId="375"/>
            <ac:spMk id="21" creationId="{86B5CA14-1A1E-4889-A805-CB90D75BCE14}"/>
          </ac:spMkLst>
        </pc:spChg>
      </pc:sldChg>
      <pc:sldChg chg="addSp delSp modSp add">
        <pc:chgData name="Alfred Asterjadhi" userId="39de57b9-85c0-4fd1-aaac-8ca2b6560ad0" providerId="ADAL" clId="{EAB0E81C-0A8A-4FF6-9C1F-22681C897394}" dt="2019-09-19T08:22:25.701" v="1000" actId="5793"/>
        <pc:sldMkLst>
          <pc:docMk/>
          <pc:sldMk cId="3320186687" sldId="376"/>
        </pc:sldMkLst>
        <pc:spChg chg="mod">
          <ac:chgData name="Alfred Asterjadhi" userId="39de57b9-85c0-4fd1-aaac-8ca2b6560ad0" providerId="ADAL" clId="{EAB0E81C-0A8A-4FF6-9C1F-22681C897394}" dt="2019-09-19T07:41:08.344" v="400" actId="20577"/>
          <ac:spMkLst>
            <pc:docMk/>
            <pc:sldMk cId="3320186687" sldId="376"/>
            <ac:spMk id="2" creationId="{3ABA6AE6-46D6-4FBD-BA6E-27FBBDA91655}"/>
          </ac:spMkLst>
        </pc:spChg>
        <pc:spChg chg="mod">
          <ac:chgData name="Alfred Asterjadhi" userId="39de57b9-85c0-4fd1-aaac-8ca2b6560ad0" providerId="ADAL" clId="{EAB0E81C-0A8A-4FF6-9C1F-22681C897394}" dt="2019-09-19T08:22:25.701" v="1000" actId="5793"/>
          <ac:spMkLst>
            <pc:docMk/>
            <pc:sldMk cId="3320186687" sldId="376"/>
            <ac:spMk id="3" creationId="{5B4C857A-3697-4D34-BA6A-72D36BDC6588}"/>
          </ac:spMkLst>
        </pc:spChg>
        <pc:spChg chg="add del mod">
          <ac:chgData name="Alfred Asterjadhi" userId="39de57b9-85c0-4fd1-aaac-8ca2b6560ad0" providerId="ADAL" clId="{EAB0E81C-0A8A-4FF6-9C1F-22681C897394}" dt="2019-09-19T07:41:35.655" v="402"/>
          <ac:spMkLst>
            <pc:docMk/>
            <pc:sldMk cId="3320186687" sldId="376"/>
            <ac:spMk id="7" creationId="{9FD9A9C0-E9A7-491D-858E-BD78D69C9437}"/>
          </ac:spMkLst>
        </pc:spChg>
        <pc:spChg chg="add del mod">
          <ac:chgData name="Alfred Asterjadhi" userId="39de57b9-85c0-4fd1-aaac-8ca2b6560ad0" providerId="ADAL" clId="{EAB0E81C-0A8A-4FF6-9C1F-22681C897394}" dt="2019-09-19T07:41:35.655" v="402"/>
          <ac:spMkLst>
            <pc:docMk/>
            <pc:sldMk cId="3320186687" sldId="376"/>
            <ac:spMk id="8" creationId="{4AE18CCE-726D-4AA7-B049-3ACF72716DDE}"/>
          </ac:spMkLst>
        </pc:spChg>
        <pc:spChg chg="add del mod">
          <ac:chgData name="Alfred Asterjadhi" userId="39de57b9-85c0-4fd1-aaac-8ca2b6560ad0" providerId="ADAL" clId="{EAB0E81C-0A8A-4FF6-9C1F-22681C897394}" dt="2019-09-19T07:41:35.655" v="402"/>
          <ac:spMkLst>
            <pc:docMk/>
            <pc:sldMk cId="3320186687" sldId="376"/>
            <ac:spMk id="9" creationId="{1D87F0B6-CC6E-492B-9D23-E37CF4564ED8}"/>
          </ac:spMkLst>
        </pc:spChg>
        <pc:spChg chg="add del mod">
          <ac:chgData name="Alfred Asterjadhi" userId="39de57b9-85c0-4fd1-aaac-8ca2b6560ad0" providerId="ADAL" clId="{EAB0E81C-0A8A-4FF6-9C1F-22681C897394}" dt="2019-09-19T07:41:35.655" v="402"/>
          <ac:spMkLst>
            <pc:docMk/>
            <pc:sldMk cId="3320186687" sldId="376"/>
            <ac:spMk id="10" creationId="{9045D8C5-31FA-4971-B80C-98E2CF21A22C}"/>
          </ac:spMkLst>
        </pc:spChg>
        <pc:spChg chg="add del mod">
          <ac:chgData name="Alfred Asterjadhi" userId="39de57b9-85c0-4fd1-aaac-8ca2b6560ad0" providerId="ADAL" clId="{EAB0E81C-0A8A-4FF6-9C1F-22681C897394}" dt="2019-09-19T07:41:35.655" v="402"/>
          <ac:spMkLst>
            <pc:docMk/>
            <pc:sldMk cId="3320186687" sldId="376"/>
            <ac:spMk id="11" creationId="{F19581F8-CB47-48E0-AD47-931D0F5F9BBB}"/>
          </ac:spMkLst>
        </pc:spChg>
        <pc:spChg chg="add del mod">
          <ac:chgData name="Alfred Asterjadhi" userId="39de57b9-85c0-4fd1-aaac-8ca2b6560ad0" providerId="ADAL" clId="{EAB0E81C-0A8A-4FF6-9C1F-22681C897394}" dt="2019-09-19T08:21:27.719" v="979"/>
          <ac:spMkLst>
            <pc:docMk/>
            <pc:sldMk cId="3320186687" sldId="376"/>
            <ac:spMk id="12" creationId="{379A5842-13B0-4A8B-B25B-94BE7F5CC610}"/>
          </ac:spMkLst>
        </pc:spChg>
        <pc:spChg chg="add del mod">
          <ac:chgData name="Alfred Asterjadhi" userId="39de57b9-85c0-4fd1-aaac-8ca2b6560ad0" providerId="ADAL" clId="{EAB0E81C-0A8A-4FF6-9C1F-22681C897394}" dt="2019-09-19T08:21:27.719" v="979"/>
          <ac:spMkLst>
            <pc:docMk/>
            <pc:sldMk cId="3320186687" sldId="376"/>
            <ac:spMk id="13" creationId="{BE95D7F4-2EF6-4E41-BDE9-F5FA24EB8514}"/>
          </ac:spMkLst>
        </pc:spChg>
        <pc:spChg chg="add del mod">
          <ac:chgData name="Alfred Asterjadhi" userId="39de57b9-85c0-4fd1-aaac-8ca2b6560ad0" providerId="ADAL" clId="{EAB0E81C-0A8A-4FF6-9C1F-22681C897394}" dt="2019-09-19T08:21:27.719" v="979"/>
          <ac:spMkLst>
            <pc:docMk/>
            <pc:sldMk cId="3320186687" sldId="376"/>
            <ac:spMk id="14" creationId="{B455DF89-A453-42BC-B8BF-42E05CAD3BCA}"/>
          </ac:spMkLst>
        </pc:spChg>
        <pc:spChg chg="add del mod">
          <ac:chgData name="Alfred Asterjadhi" userId="39de57b9-85c0-4fd1-aaac-8ca2b6560ad0" providerId="ADAL" clId="{EAB0E81C-0A8A-4FF6-9C1F-22681C897394}" dt="2019-09-19T08:21:27.719" v="979"/>
          <ac:spMkLst>
            <pc:docMk/>
            <pc:sldMk cId="3320186687" sldId="376"/>
            <ac:spMk id="15" creationId="{C277F534-02E0-4D1C-AB63-BB7CF1C00DC9}"/>
          </ac:spMkLst>
        </pc:spChg>
        <pc:spChg chg="add del mod">
          <ac:chgData name="Alfred Asterjadhi" userId="39de57b9-85c0-4fd1-aaac-8ca2b6560ad0" providerId="ADAL" clId="{EAB0E81C-0A8A-4FF6-9C1F-22681C897394}" dt="2019-09-19T08:21:27.719" v="979"/>
          <ac:spMkLst>
            <pc:docMk/>
            <pc:sldMk cId="3320186687" sldId="376"/>
            <ac:spMk id="16" creationId="{2FF976F4-4BF7-40BB-B1C1-2E30D4034B2E}"/>
          </ac:spMkLst>
        </pc:spChg>
      </pc:sldChg>
      <pc:sldChg chg="addSp delSp modSp add">
        <pc:chgData name="Alfred Asterjadhi" userId="39de57b9-85c0-4fd1-aaac-8ca2b6560ad0" providerId="ADAL" clId="{EAB0E81C-0A8A-4FF6-9C1F-22681C897394}" dt="2019-09-19T08:24:17.361" v="1030" actId="5793"/>
        <pc:sldMkLst>
          <pc:docMk/>
          <pc:sldMk cId="3835069834" sldId="377"/>
        </pc:sldMkLst>
        <pc:spChg chg="mod">
          <ac:chgData name="Alfred Asterjadhi" userId="39de57b9-85c0-4fd1-aaac-8ca2b6560ad0" providerId="ADAL" clId="{EAB0E81C-0A8A-4FF6-9C1F-22681C897394}" dt="2019-09-19T07:48:27.260" v="554" actId="20577"/>
          <ac:spMkLst>
            <pc:docMk/>
            <pc:sldMk cId="3835069834" sldId="377"/>
            <ac:spMk id="2" creationId="{3ABA6AE6-46D6-4FBD-BA6E-27FBBDA91655}"/>
          </ac:spMkLst>
        </pc:spChg>
        <pc:spChg chg="mod">
          <ac:chgData name="Alfred Asterjadhi" userId="39de57b9-85c0-4fd1-aaac-8ca2b6560ad0" providerId="ADAL" clId="{EAB0E81C-0A8A-4FF6-9C1F-22681C897394}" dt="2019-09-19T08:24:17.361" v="1030" actId="5793"/>
          <ac:spMkLst>
            <pc:docMk/>
            <pc:sldMk cId="3835069834" sldId="377"/>
            <ac:spMk id="3" creationId="{5B4C857A-3697-4D34-BA6A-72D36BDC6588}"/>
          </ac:spMkLst>
        </pc:spChg>
        <pc:spChg chg="add del mod">
          <ac:chgData name="Alfred Asterjadhi" userId="39de57b9-85c0-4fd1-aaac-8ca2b6560ad0" providerId="ADAL" clId="{EAB0E81C-0A8A-4FF6-9C1F-22681C897394}" dt="2019-09-19T08:22:29.906" v="1001"/>
          <ac:spMkLst>
            <pc:docMk/>
            <pc:sldMk cId="3835069834" sldId="377"/>
            <ac:spMk id="7" creationId="{534B072A-4BB6-45BF-B63E-CEE560FD5DFC}"/>
          </ac:spMkLst>
        </pc:spChg>
        <pc:spChg chg="add del mod">
          <ac:chgData name="Alfred Asterjadhi" userId="39de57b9-85c0-4fd1-aaac-8ca2b6560ad0" providerId="ADAL" clId="{EAB0E81C-0A8A-4FF6-9C1F-22681C897394}" dt="2019-09-19T08:22:29.906" v="1001"/>
          <ac:spMkLst>
            <pc:docMk/>
            <pc:sldMk cId="3835069834" sldId="377"/>
            <ac:spMk id="8" creationId="{E5B2EBAF-48F2-4B29-ABF1-AB7093C831CB}"/>
          </ac:spMkLst>
        </pc:spChg>
        <pc:spChg chg="add del mod">
          <ac:chgData name="Alfred Asterjadhi" userId="39de57b9-85c0-4fd1-aaac-8ca2b6560ad0" providerId="ADAL" clId="{EAB0E81C-0A8A-4FF6-9C1F-22681C897394}" dt="2019-09-19T08:22:29.906" v="1001"/>
          <ac:spMkLst>
            <pc:docMk/>
            <pc:sldMk cId="3835069834" sldId="377"/>
            <ac:spMk id="9" creationId="{70B8D26C-76DC-4B08-86A0-3366C23FA735}"/>
          </ac:spMkLst>
        </pc:spChg>
        <pc:spChg chg="add del mod">
          <ac:chgData name="Alfred Asterjadhi" userId="39de57b9-85c0-4fd1-aaac-8ca2b6560ad0" providerId="ADAL" clId="{EAB0E81C-0A8A-4FF6-9C1F-22681C897394}" dt="2019-09-19T08:22:29.906" v="1001"/>
          <ac:spMkLst>
            <pc:docMk/>
            <pc:sldMk cId="3835069834" sldId="377"/>
            <ac:spMk id="10" creationId="{FED34BDA-3A43-4F59-8620-3C35B0282AE1}"/>
          </ac:spMkLst>
        </pc:spChg>
        <pc:spChg chg="add del mod">
          <ac:chgData name="Alfred Asterjadhi" userId="39de57b9-85c0-4fd1-aaac-8ca2b6560ad0" providerId="ADAL" clId="{EAB0E81C-0A8A-4FF6-9C1F-22681C897394}" dt="2019-09-19T08:22:29.906" v="1001"/>
          <ac:spMkLst>
            <pc:docMk/>
            <pc:sldMk cId="3835069834" sldId="377"/>
            <ac:spMk id="11" creationId="{599A3B7E-2FC0-416D-B1AA-97883B11E51B}"/>
          </ac:spMkLst>
        </pc:spChg>
        <pc:spChg chg="add del mod">
          <ac:chgData name="Alfred Asterjadhi" userId="39de57b9-85c0-4fd1-aaac-8ca2b6560ad0" providerId="ADAL" clId="{EAB0E81C-0A8A-4FF6-9C1F-22681C897394}" dt="2019-09-19T08:22:34.993" v="1003"/>
          <ac:spMkLst>
            <pc:docMk/>
            <pc:sldMk cId="3835069834" sldId="377"/>
            <ac:spMk id="12" creationId="{9B76CF02-550E-4899-A248-04767234CDA0}"/>
          </ac:spMkLst>
        </pc:spChg>
        <pc:spChg chg="add del mod">
          <ac:chgData name="Alfred Asterjadhi" userId="39de57b9-85c0-4fd1-aaac-8ca2b6560ad0" providerId="ADAL" clId="{EAB0E81C-0A8A-4FF6-9C1F-22681C897394}" dt="2019-09-19T08:22:34.993" v="1003"/>
          <ac:spMkLst>
            <pc:docMk/>
            <pc:sldMk cId="3835069834" sldId="377"/>
            <ac:spMk id="13" creationId="{648B8F02-DC89-4FCF-A2CE-C9616B2C56FE}"/>
          </ac:spMkLst>
        </pc:spChg>
        <pc:spChg chg="add del mod">
          <ac:chgData name="Alfred Asterjadhi" userId="39de57b9-85c0-4fd1-aaac-8ca2b6560ad0" providerId="ADAL" clId="{EAB0E81C-0A8A-4FF6-9C1F-22681C897394}" dt="2019-09-19T08:22:34.993" v="1003"/>
          <ac:spMkLst>
            <pc:docMk/>
            <pc:sldMk cId="3835069834" sldId="377"/>
            <ac:spMk id="14" creationId="{282A24AB-8BC7-4024-B4A9-10383F23DA1F}"/>
          </ac:spMkLst>
        </pc:spChg>
        <pc:spChg chg="add del mod">
          <ac:chgData name="Alfred Asterjadhi" userId="39de57b9-85c0-4fd1-aaac-8ca2b6560ad0" providerId="ADAL" clId="{EAB0E81C-0A8A-4FF6-9C1F-22681C897394}" dt="2019-09-19T08:22:34.993" v="1003"/>
          <ac:spMkLst>
            <pc:docMk/>
            <pc:sldMk cId="3835069834" sldId="377"/>
            <ac:spMk id="15" creationId="{410B961C-4095-4CE0-B062-DABD49C4EC1A}"/>
          </ac:spMkLst>
        </pc:spChg>
        <pc:spChg chg="add del mod">
          <ac:chgData name="Alfred Asterjadhi" userId="39de57b9-85c0-4fd1-aaac-8ca2b6560ad0" providerId="ADAL" clId="{EAB0E81C-0A8A-4FF6-9C1F-22681C897394}" dt="2019-09-19T08:22:34.993" v="1003"/>
          <ac:spMkLst>
            <pc:docMk/>
            <pc:sldMk cId="3835069834" sldId="377"/>
            <ac:spMk id="16" creationId="{2CDFD69E-7A52-4AA5-9776-141FEEF657F4}"/>
          </ac:spMkLst>
        </pc:spChg>
        <pc:spChg chg="add del mod">
          <ac:chgData name="Alfred Asterjadhi" userId="39de57b9-85c0-4fd1-aaac-8ca2b6560ad0" providerId="ADAL" clId="{EAB0E81C-0A8A-4FF6-9C1F-22681C897394}" dt="2019-09-19T08:22:38.662" v="1004"/>
          <ac:spMkLst>
            <pc:docMk/>
            <pc:sldMk cId="3835069834" sldId="377"/>
            <ac:spMk id="17" creationId="{4AF545E7-007D-4EC4-9A58-8C7FA7021E5B}"/>
          </ac:spMkLst>
        </pc:spChg>
        <pc:spChg chg="add del mod">
          <ac:chgData name="Alfred Asterjadhi" userId="39de57b9-85c0-4fd1-aaac-8ca2b6560ad0" providerId="ADAL" clId="{EAB0E81C-0A8A-4FF6-9C1F-22681C897394}" dt="2019-09-19T08:22:38.662" v="1004"/>
          <ac:spMkLst>
            <pc:docMk/>
            <pc:sldMk cId="3835069834" sldId="377"/>
            <ac:spMk id="18" creationId="{6ADD22F6-6DF5-4417-B928-03722713CD4F}"/>
          </ac:spMkLst>
        </pc:spChg>
        <pc:spChg chg="add del mod">
          <ac:chgData name="Alfred Asterjadhi" userId="39de57b9-85c0-4fd1-aaac-8ca2b6560ad0" providerId="ADAL" clId="{EAB0E81C-0A8A-4FF6-9C1F-22681C897394}" dt="2019-09-19T08:22:38.662" v="1004"/>
          <ac:spMkLst>
            <pc:docMk/>
            <pc:sldMk cId="3835069834" sldId="377"/>
            <ac:spMk id="19" creationId="{00A44185-6D54-4324-B2C8-5E42857CB846}"/>
          </ac:spMkLst>
        </pc:spChg>
        <pc:spChg chg="add del mod">
          <ac:chgData name="Alfred Asterjadhi" userId="39de57b9-85c0-4fd1-aaac-8ca2b6560ad0" providerId="ADAL" clId="{EAB0E81C-0A8A-4FF6-9C1F-22681C897394}" dt="2019-09-19T08:22:38.662" v="1004"/>
          <ac:spMkLst>
            <pc:docMk/>
            <pc:sldMk cId="3835069834" sldId="377"/>
            <ac:spMk id="20" creationId="{7C008475-A5B4-43EA-82C1-96DA0D0B6F12}"/>
          </ac:spMkLst>
        </pc:spChg>
        <pc:spChg chg="add del mod">
          <ac:chgData name="Alfred Asterjadhi" userId="39de57b9-85c0-4fd1-aaac-8ca2b6560ad0" providerId="ADAL" clId="{EAB0E81C-0A8A-4FF6-9C1F-22681C897394}" dt="2019-09-19T08:22:38.662" v="1004"/>
          <ac:spMkLst>
            <pc:docMk/>
            <pc:sldMk cId="3835069834" sldId="377"/>
            <ac:spMk id="21" creationId="{19025A56-5181-4B91-8A4F-F59C535C4C38}"/>
          </ac:spMkLst>
        </pc:spChg>
        <pc:spChg chg="add del mod">
          <ac:chgData name="Alfred Asterjadhi" userId="39de57b9-85c0-4fd1-aaac-8ca2b6560ad0" providerId="ADAL" clId="{EAB0E81C-0A8A-4FF6-9C1F-22681C897394}" dt="2019-09-19T08:22:39.888" v="1005"/>
          <ac:spMkLst>
            <pc:docMk/>
            <pc:sldMk cId="3835069834" sldId="377"/>
            <ac:spMk id="22" creationId="{2FAAB485-D94D-40D2-9D68-29F91044E350}"/>
          </ac:spMkLst>
        </pc:spChg>
        <pc:spChg chg="add del mod">
          <ac:chgData name="Alfred Asterjadhi" userId="39de57b9-85c0-4fd1-aaac-8ca2b6560ad0" providerId="ADAL" clId="{EAB0E81C-0A8A-4FF6-9C1F-22681C897394}" dt="2019-09-19T08:22:39.888" v="1005"/>
          <ac:spMkLst>
            <pc:docMk/>
            <pc:sldMk cId="3835069834" sldId="377"/>
            <ac:spMk id="23" creationId="{3959CE29-89C2-4EE0-B71B-67D99391FC68}"/>
          </ac:spMkLst>
        </pc:spChg>
        <pc:spChg chg="add del mod">
          <ac:chgData name="Alfred Asterjadhi" userId="39de57b9-85c0-4fd1-aaac-8ca2b6560ad0" providerId="ADAL" clId="{EAB0E81C-0A8A-4FF6-9C1F-22681C897394}" dt="2019-09-19T08:22:39.888" v="1005"/>
          <ac:spMkLst>
            <pc:docMk/>
            <pc:sldMk cId="3835069834" sldId="377"/>
            <ac:spMk id="24" creationId="{A7064819-7B12-43DB-A236-1F32629572D1}"/>
          </ac:spMkLst>
        </pc:spChg>
        <pc:spChg chg="add del mod">
          <ac:chgData name="Alfred Asterjadhi" userId="39de57b9-85c0-4fd1-aaac-8ca2b6560ad0" providerId="ADAL" clId="{EAB0E81C-0A8A-4FF6-9C1F-22681C897394}" dt="2019-09-19T08:22:39.888" v="1005"/>
          <ac:spMkLst>
            <pc:docMk/>
            <pc:sldMk cId="3835069834" sldId="377"/>
            <ac:spMk id="25" creationId="{D537FE9B-1DEA-44DE-9F9E-B2412F181057}"/>
          </ac:spMkLst>
        </pc:spChg>
        <pc:spChg chg="add del mod">
          <ac:chgData name="Alfred Asterjadhi" userId="39de57b9-85c0-4fd1-aaac-8ca2b6560ad0" providerId="ADAL" clId="{EAB0E81C-0A8A-4FF6-9C1F-22681C897394}" dt="2019-09-19T08:22:39.888" v="1005"/>
          <ac:spMkLst>
            <pc:docMk/>
            <pc:sldMk cId="3835069834" sldId="377"/>
            <ac:spMk id="26" creationId="{574C51A8-225C-4F46-9D51-9E8390713EE2}"/>
          </ac:spMkLst>
        </pc:spChg>
        <pc:spChg chg="add del mod">
          <ac:chgData name="Alfred Asterjadhi" userId="39de57b9-85c0-4fd1-aaac-8ca2b6560ad0" providerId="ADAL" clId="{EAB0E81C-0A8A-4FF6-9C1F-22681C897394}" dt="2019-09-19T08:22:40.140" v="1006"/>
          <ac:spMkLst>
            <pc:docMk/>
            <pc:sldMk cId="3835069834" sldId="377"/>
            <ac:spMk id="27" creationId="{6387664B-7B8B-453E-AB4C-0600B74B1CB6}"/>
          </ac:spMkLst>
        </pc:spChg>
        <pc:spChg chg="add del mod">
          <ac:chgData name="Alfred Asterjadhi" userId="39de57b9-85c0-4fd1-aaac-8ca2b6560ad0" providerId="ADAL" clId="{EAB0E81C-0A8A-4FF6-9C1F-22681C897394}" dt="2019-09-19T08:22:40.140" v="1006"/>
          <ac:spMkLst>
            <pc:docMk/>
            <pc:sldMk cId="3835069834" sldId="377"/>
            <ac:spMk id="28" creationId="{A81009BD-F121-4EC4-ACB8-F1AF8E71C10F}"/>
          </ac:spMkLst>
        </pc:spChg>
        <pc:spChg chg="add del mod">
          <ac:chgData name="Alfred Asterjadhi" userId="39de57b9-85c0-4fd1-aaac-8ca2b6560ad0" providerId="ADAL" clId="{EAB0E81C-0A8A-4FF6-9C1F-22681C897394}" dt="2019-09-19T08:22:40.140" v="1006"/>
          <ac:spMkLst>
            <pc:docMk/>
            <pc:sldMk cId="3835069834" sldId="377"/>
            <ac:spMk id="29" creationId="{360B899E-701B-4FF1-8874-97C0D9265460}"/>
          </ac:spMkLst>
        </pc:spChg>
        <pc:spChg chg="add del mod">
          <ac:chgData name="Alfred Asterjadhi" userId="39de57b9-85c0-4fd1-aaac-8ca2b6560ad0" providerId="ADAL" clId="{EAB0E81C-0A8A-4FF6-9C1F-22681C897394}" dt="2019-09-19T08:22:40.140" v="1006"/>
          <ac:spMkLst>
            <pc:docMk/>
            <pc:sldMk cId="3835069834" sldId="377"/>
            <ac:spMk id="30" creationId="{E8AB0D0B-BA9F-4674-ACB2-C95613EEFAED}"/>
          </ac:spMkLst>
        </pc:spChg>
        <pc:spChg chg="add del mod">
          <ac:chgData name="Alfred Asterjadhi" userId="39de57b9-85c0-4fd1-aaac-8ca2b6560ad0" providerId="ADAL" clId="{EAB0E81C-0A8A-4FF6-9C1F-22681C897394}" dt="2019-09-19T08:22:40.140" v="1006"/>
          <ac:spMkLst>
            <pc:docMk/>
            <pc:sldMk cId="3835069834" sldId="377"/>
            <ac:spMk id="31" creationId="{0F2BAE47-40A3-476B-9821-F2AAEF50F3B0}"/>
          </ac:spMkLst>
        </pc:spChg>
      </pc:sldChg>
      <pc:sldChg chg="addSp delSp modSp add">
        <pc:chgData name="Alfred Asterjadhi" userId="39de57b9-85c0-4fd1-aaac-8ca2b6560ad0" providerId="ADAL" clId="{EAB0E81C-0A8A-4FF6-9C1F-22681C897394}" dt="2019-09-19T08:24:47.587" v="1077" actId="14100"/>
        <pc:sldMkLst>
          <pc:docMk/>
          <pc:sldMk cId="2504363824" sldId="378"/>
        </pc:sldMkLst>
        <pc:spChg chg="mod">
          <ac:chgData name="Alfred Asterjadhi" userId="39de57b9-85c0-4fd1-aaac-8ca2b6560ad0" providerId="ADAL" clId="{EAB0E81C-0A8A-4FF6-9C1F-22681C897394}" dt="2019-09-19T07:51:19.015" v="630" actId="20577"/>
          <ac:spMkLst>
            <pc:docMk/>
            <pc:sldMk cId="2504363824" sldId="378"/>
            <ac:spMk id="2" creationId="{3ABA6AE6-46D6-4FBD-BA6E-27FBBDA91655}"/>
          </ac:spMkLst>
        </pc:spChg>
        <pc:spChg chg="mod">
          <ac:chgData name="Alfred Asterjadhi" userId="39de57b9-85c0-4fd1-aaac-8ca2b6560ad0" providerId="ADAL" clId="{EAB0E81C-0A8A-4FF6-9C1F-22681C897394}" dt="2019-09-19T08:24:47.587" v="1077" actId="14100"/>
          <ac:spMkLst>
            <pc:docMk/>
            <pc:sldMk cId="2504363824" sldId="378"/>
            <ac:spMk id="3" creationId="{5B4C857A-3697-4D34-BA6A-72D36BDC6588}"/>
          </ac:spMkLst>
        </pc:spChg>
        <pc:spChg chg="add del mod">
          <ac:chgData name="Alfred Asterjadhi" userId="39de57b9-85c0-4fd1-aaac-8ca2b6560ad0" providerId="ADAL" clId="{EAB0E81C-0A8A-4FF6-9C1F-22681C897394}" dt="2019-09-19T08:23:52.233" v="1018"/>
          <ac:spMkLst>
            <pc:docMk/>
            <pc:sldMk cId="2504363824" sldId="378"/>
            <ac:spMk id="7" creationId="{5884B992-055A-496F-8967-27C428C73A00}"/>
          </ac:spMkLst>
        </pc:spChg>
        <pc:spChg chg="add del mod">
          <ac:chgData name="Alfred Asterjadhi" userId="39de57b9-85c0-4fd1-aaac-8ca2b6560ad0" providerId="ADAL" clId="{EAB0E81C-0A8A-4FF6-9C1F-22681C897394}" dt="2019-09-19T08:23:52.233" v="1018"/>
          <ac:spMkLst>
            <pc:docMk/>
            <pc:sldMk cId="2504363824" sldId="378"/>
            <ac:spMk id="8" creationId="{99F03E00-A88A-402E-9240-38D6734BD1E4}"/>
          </ac:spMkLst>
        </pc:spChg>
        <pc:spChg chg="add del mod">
          <ac:chgData name="Alfred Asterjadhi" userId="39de57b9-85c0-4fd1-aaac-8ca2b6560ad0" providerId="ADAL" clId="{EAB0E81C-0A8A-4FF6-9C1F-22681C897394}" dt="2019-09-19T08:23:52.233" v="1018"/>
          <ac:spMkLst>
            <pc:docMk/>
            <pc:sldMk cId="2504363824" sldId="378"/>
            <ac:spMk id="9" creationId="{C0CE8708-6C28-4F9D-A39F-C98E2AA9899C}"/>
          </ac:spMkLst>
        </pc:spChg>
        <pc:spChg chg="add del mod">
          <ac:chgData name="Alfred Asterjadhi" userId="39de57b9-85c0-4fd1-aaac-8ca2b6560ad0" providerId="ADAL" clId="{EAB0E81C-0A8A-4FF6-9C1F-22681C897394}" dt="2019-09-19T08:23:52.233" v="1018"/>
          <ac:spMkLst>
            <pc:docMk/>
            <pc:sldMk cId="2504363824" sldId="378"/>
            <ac:spMk id="10" creationId="{9458F93F-EC3A-415B-A83D-7AC750398F5E}"/>
          </ac:spMkLst>
        </pc:spChg>
        <pc:spChg chg="add del mod">
          <ac:chgData name="Alfred Asterjadhi" userId="39de57b9-85c0-4fd1-aaac-8ca2b6560ad0" providerId="ADAL" clId="{EAB0E81C-0A8A-4FF6-9C1F-22681C897394}" dt="2019-09-19T08:23:52.233" v="1018"/>
          <ac:spMkLst>
            <pc:docMk/>
            <pc:sldMk cId="2504363824" sldId="378"/>
            <ac:spMk id="11" creationId="{2E7D19BF-FA0D-4FDE-A140-BDAE6895BEEC}"/>
          </ac:spMkLst>
        </pc:spChg>
      </pc:sldChg>
      <pc:sldChg chg="modSp add">
        <pc:chgData name="Alfred Asterjadhi" userId="39de57b9-85c0-4fd1-aaac-8ca2b6560ad0" providerId="ADAL" clId="{EAB0E81C-0A8A-4FF6-9C1F-22681C897394}" dt="2019-09-19T08:27:33.475" v="1098"/>
        <pc:sldMkLst>
          <pc:docMk/>
          <pc:sldMk cId="327690927" sldId="379"/>
        </pc:sldMkLst>
        <pc:spChg chg="mod">
          <ac:chgData name="Alfred Asterjadhi" userId="39de57b9-85c0-4fd1-aaac-8ca2b6560ad0" providerId="ADAL" clId="{EAB0E81C-0A8A-4FF6-9C1F-22681C897394}" dt="2019-09-19T07:52:04.972" v="656" actId="20577"/>
          <ac:spMkLst>
            <pc:docMk/>
            <pc:sldMk cId="327690927" sldId="379"/>
            <ac:spMk id="2" creationId="{3ABA6AE6-46D6-4FBD-BA6E-27FBBDA91655}"/>
          </ac:spMkLst>
        </pc:spChg>
        <pc:spChg chg="mod">
          <ac:chgData name="Alfred Asterjadhi" userId="39de57b9-85c0-4fd1-aaac-8ca2b6560ad0" providerId="ADAL" clId="{EAB0E81C-0A8A-4FF6-9C1F-22681C897394}" dt="2019-09-19T08:27:33.475" v="1098"/>
          <ac:spMkLst>
            <pc:docMk/>
            <pc:sldMk cId="327690927" sldId="379"/>
            <ac:spMk id="3" creationId="{5B4C857A-3697-4D34-BA6A-72D36BDC6588}"/>
          </ac:spMkLst>
        </pc:spChg>
      </pc:sldChg>
      <pc:sldChg chg="addSp delSp modSp add">
        <pc:chgData name="Alfred Asterjadhi" userId="39de57b9-85c0-4fd1-aaac-8ca2b6560ad0" providerId="ADAL" clId="{EAB0E81C-0A8A-4FF6-9C1F-22681C897394}" dt="2019-09-19T08:27:36.412" v="1099"/>
        <pc:sldMkLst>
          <pc:docMk/>
          <pc:sldMk cId="159246233" sldId="380"/>
        </pc:sldMkLst>
        <pc:spChg chg="mod">
          <ac:chgData name="Alfred Asterjadhi" userId="39de57b9-85c0-4fd1-aaac-8ca2b6560ad0" providerId="ADAL" clId="{EAB0E81C-0A8A-4FF6-9C1F-22681C897394}" dt="2019-09-19T07:53:08.975" v="726" actId="20577"/>
          <ac:spMkLst>
            <pc:docMk/>
            <pc:sldMk cId="159246233" sldId="380"/>
            <ac:spMk id="2" creationId="{3ABA6AE6-46D6-4FBD-BA6E-27FBBDA91655}"/>
          </ac:spMkLst>
        </pc:spChg>
        <pc:spChg chg="mod">
          <ac:chgData name="Alfred Asterjadhi" userId="39de57b9-85c0-4fd1-aaac-8ca2b6560ad0" providerId="ADAL" clId="{EAB0E81C-0A8A-4FF6-9C1F-22681C897394}" dt="2019-09-19T08:27:36.412" v="1099"/>
          <ac:spMkLst>
            <pc:docMk/>
            <pc:sldMk cId="159246233" sldId="380"/>
            <ac:spMk id="3" creationId="{5B4C857A-3697-4D34-BA6A-72D36BDC6588}"/>
          </ac:spMkLst>
        </pc:spChg>
        <pc:spChg chg="add del mod">
          <ac:chgData name="Alfred Asterjadhi" userId="39de57b9-85c0-4fd1-aaac-8ca2b6560ad0" providerId="ADAL" clId="{EAB0E81C-0A8A-4FF6-9C1F-22681C897394}" dt="2019-09-19T07:54:14.297" v="731"/>
          <ac:spMkLst>
            <pc:docMk/>
            <pc:sldMk cId="159246233" sldId="380"/>
            <ac:spMk id="7" creationId="{0491D1C3-783B-4812-B95A-7175168C2C12}"/>
          </ac:spMkLst>
        </pc:spChg>
        <pc:spChg chg="add del mod">
          <ac:chgData name="Alfred Asterjadhi" userId="39de57b9-85c0-4fd1-aaac-8ca2b6560ad0" providerId="ADAL" clId="{EAB0E81C-0A8A-4FF6-9C1F-22681C897394}" dt="2019-09-19T07:54:14.297" v="731"/>
          <ac:spMkLst>
            <pc:docMk/>
            <pc:sldMk cId="159246233" sldId="380"/>
            <ac:spMk id="8" creationId="{7ECC7C13-D3E3-4117-9922-3F08BB7E6FE6}"/>
          </ac:spMkLst>
        </pc:spChg>
        <pc:spChg chg="add del mod">
          <ac:chgData name="Alfred Asterjadhi" userId="39de57b9-85c0-4fd1-aaac-8ca2b6560ad0" providerId="ADAL" clId="{EAB0E81C-0A8A-4FF6-9C1F-22681C897394}" dt="2019-09-19T07:54:14.297" v="731"/>
          <ac:spMkLst>
            <pc:docMk/>
            <pc:sldMk cId="159246233" sldId="380"/>
            <ac:spMk id="9" creationId="{74FD318D-CEF9-4774-90DF-4F3B3AA73455}"/>
          </ac:spMkLst>
        </pc:spChg>
        <pc:spChg chg="add del mod">
          <ac:chgData name="Alfred Asterjadhi" userId="39de57b9-85c0-4fd1-aaac-8ca2b6560ad0" providerId="ADAL" clId="{EAB0E81C-0A8A-4FF6-9C1F-22681C897394}" dt="2019-09-19T07:54:14.297" v="731"/>
          <ac:spMkLst>
            <pc:docMk/>
            <pc:sldMk cId="159246233" sldId="380"/>
            <ac:spMk id="10" creationId="{5AFEEE2C-2845-4028-B456-AAE1D71672A3}"/>
          </ac:spMkLst>
        </pc:spChg>
        <pc:spChg chg="add del mod">
          <ac:chgData name="Alfred Asterjadhi" userId="39de57b9-85c0-4fd1-aaac-8ca2b6560ad0" providerId="ADAL" clId="{EAB0E81C-0A8A-4FF6-9C1F-22681C897394}" dt="2019-09-19T07:54:14.297" v="731"/>
          <ac:spMkLst>
            <pc:docMk/>
            <pc:sldMk cId="159246233" sldId="380"/>
            <ac:spMk id="11" creationId="{6D599696-A17D-41F8-8EA5-061405CB658F}"/>
          </ac:spMkLst>
        </pc:spChg>
        <pc:spChg chg="add del mod">
          <ac:chgData name="Alfred Asterjadhi" userId="39de57b9-85c0-4fd1-aaac-8ca2b6560ad0" providerId="ADAL" clId="{EAB0E81C-0A8A-4FF6-9C1F-22681C897394}" dt="2019-09-19T08:26:16.826" v="1079"/>
          <ac:spMkLst>
            <pc:docMk/>
            <pc:sldMk cId="159246233" sldId="380"/>
            <ac:spMk id="12" creationId="{19C31316-4486-40CB-BFE7-017C91FF1462}"/>
          </ac:spMkLst>
        </pc:spChg>
        <pc:spChg chg="add del mod">
          <ac:chgData name="Alfred Asterjadhi" userId="39de57b9-85c0-4fd1-aaac-8ca2b6560ad0" providerId="ADAL" clId="{EAB0E81C-0A8A-4FF6-9C1F-22681C897394}" dt="2019-09-19T08:26:16.826" v="1079"/>
          <ac:spMkLst>
            <pc:docMk/>
            <pc:sldMk cId="159246233" sldId="380"/>
            <ac:spMk id="13" creationId="{9815CFF9-EE2D-4CB9-BA8D-7E714097EAE0}"/>
          </ac:spMkLst>
        </pc:spChg>
        <pc:spChg chg="add del mod">
          <ac:chgData name="Alfred Asterjadhi" userId="39de57b9-85c0-4fd1-aaac-8ca2b6560ad0" providerId="ADAL" clId="{EAB0E81C-0A8A-4FF6-9C1F-22681C897394}" dt="2019-09-19T08:26:16.826" v="1079"/>
          <ac:spMkLst>
            <pc:docMk/>
            <pc:sldMk cId="159246233" sldId="380"/>
            <ac:spMk id="14" creationId="{B013D5B0-4F5B-4CAD-A17A-B32FC528A42E}"/>
          </ac:spMkLst>
        </pc:spChg>
        <pc:spChg chg="add del mod">
          <ac:chgData name="Alfred Asterjadhi" userId="39de57b9-85c0-4fd1-aaac-8ca2b6560ad0" providerId="ADAL" clId="{EAB0E81C-0A8A-4FF6-9C1F-22681C897394}" dt="2019-09-19T08:26:16.826" v="1079"/>
          <ac:spMkLst>
            <pc:docMk/>
            <pc:sldMk cId="159246233" sldId="380"/>
            <ac:spMk id="15" creationId="{75729BEA-A295-4240-8D10-1A9D8D9F33EE}"/>
          </ac:spMkLst>
        </pc:spChg>
        <pc:spChg chg="add del mod">
          <ac:chgData name="Alfred Asterjadhi" userId="39de57b9-85c0-4fd1-aaac-8ca2b6560ad0" providerId="ADAL" clId="{EAB0E81C-0A8A-4FF6-9C1F-22681C897394}" dt="2019-09-19T08:26:16.826" v="1079"/>
          <ac:spMkLst>
            <pc:docMk/>
            <pc:sldMk cId="159246233" sldId="380"/>
            <ac:spMk id="16" creationId="{E405C97F-9B5C-49E5-B5FA-3E78847B93EB}"/>
          </ac:spMkLst>
        </pc:spChg>
      </pc:sldChg>
      <pc:sldChg chg="add del">
        <pc:chgData name="Alfred Asterjadhi" userId="39de57b9-85c0-4fd1-aaac-8ca2b6560ad0" providerId="ADAL" clId="{EAB0E81C-0A8A-4FF6-9C1F-22681C897394}" dt="2019-09-19T07:53:03.955" v="724" actId="2696"/>
        <pc:sldMkLst>
          <pc:docMk/>
          <pc:sldMk cId="756043418" sldId="380"/>
        </pc:sldMkLst>
      </pc:sldChg>
      <pc:sldChg chg="addSp delSp modSp add">
        <pc:chgData name="Alfred Asterjadhi" userId="39de57b9-85c0-4fd1-aaac-8ca2b6560ad0" providerId="ADAL" clId="{EAB0E81C-0A8A-4FF6-9C1F-22681C897394}" dt="2019-09-19T08:28:01.790" v="1103" actId="14100"/>
        <pc:sldMkLst>
          <pc:docMk/>
          <pc:sldMk cId="2603512289" sldId="381"/>
        </pc:sldMkLst>
        <pc:spChg chg="mod">
          <ac:chgData name="Alfred Asterjadhi" userId="39de57b9-85c0-4fd1-aaac-8ca2b6560ad0" providerId="ADAL" clId="{EAB0E81C-0A8A-4FF6-9C1F-22681C897394}" dt="2019-09-19T07:57:18.358" v="778" actId="20577"/>
          <ac:spMkLst>
            <pc:docMk/>
            <pc:sldMk cId="2603512289" sldId="381"/>
            <ac:spMk id="2" creationId="{3ABA6AE6-46D6-4FBD-BA6E-27FBBDA91655}"/>
          </ac:spMkLst>
        </pc:spChg>
        <pc:spChg chg="mod">
          <ac:chgData name="Alfred Asterjadhi" userId="39de57b9-85c0-4fd1-aaac-8ca2b6560ad0" providerId="ADAL" clId="{EAB0E81C-0A8A-4FF6-9C1F-22681C897394}" dt="2019-09-19T08:28:01.790" v="1103" actId="14100"/>
          <ac:spMkLst>
            <pc:docMk/>
            <pc:sldMk cId="2603512289" sldId="381"/>
            <ac:spMk id="3" creationId="{5B4C857A-3697-4D34-BA6A-72D36BDC6588}"/>
          </ac:spMkLst>
        </pc:spChg>
        <pc:spChg chg="add del mod">
          <ac:chgData name="Alfred Asterjadhi" userId="39de57b9-85c0-4fd1-aaac-8ca2b6560ad0" providerId="ADAL" clId="{EAB0E81C-0A8A-4FF6-9C1F-22681C897394}" dt="2019-09-19T08:27:05.553" v="1089"/>
          <ac:spMkLst>
            <pc:docMk/>
            <pc:sldMk cId="2603512289" sldId="381"/>
            <ac:spMk id="7" creationId="{20A342D2-7386-4551-BAAB-C865472441CB}"/>
          </ac:spMkLst>
        </pc:spChg>
        <pc:spChg chg="add del mod">
          <ac:chgData name="Alfred Asterjadhi" userId="39de57b9-85c0-4fd1-aaac-8ca2b6560ad0" providerId="ADAL" clId="{EAB0E81C-0A8A-4FF6-9C1F-22681C897394}" dt="2019-09-19T08:27:05.553" v="1089"/>
          <ac:spMkLst>
            <pc:docMk/>
            <pc:sldMk cId="2603512289" sldId="381"/>
            <ac:spMk id="8" creationId="{AB7F73C8-F21A-475F-A55D-1A850F3A33D5}"/>
          </ac:spMkLst>
        </pc:spChg>
        <pc:spChg chg="add del mod">
          <ac:chgData name="Alfred Asterjadhi" userId="39de57b9-85c0-4fd1-aaac-8ca2b6560ad0" providerId="ADAL" clId="{EAB0E81C-0A8A-4FF6-9C1F-22681C897394}" dt="2019-09-19T08:27:05.553" v="1089"/>
          <ac:spMkLst>
            <pc:docMk/>
            <pc:sldMk cId="2603512289" sldId="381"/>
            <ac:spMk id="9" creationId="{0030044D-30DF-40DF-B445-CF7068A1548A}"/>
          </ac:spMkLst>
        </pc:spChg>
        <pc:spChg chg="add del mod">
          <ac:chgData name="Alfred Asterjadhi" userId="39de57b9-85c0-4fd1-aaac-8ca2b6560ad0" providerId="ADAL" clId="{EAB0E81C-0A8A-4FF6-9C1F-22681C897394}" dt="2019-09-19T08:27:05.553" v="1089"/>
          <ac:spMkLst>
            <pc:docMk/>
            <pc:sldMk cId="2603512289" sldId="381"/>
            <ac:spMk id="10" creationId="{918446CC-1C5A-4B70-A244-435D33AF877C}"/>
          </ac:spMkLst>
        </pc:spChg>
        <pc:spChg chg="add del mod">
          <ac:chgData name="Alfred Asterjadhi" userId="39de57b9-85c0-4fd1-aaac-8ca2b6560ad0" providerId="ADAL" clId="{EAB0E81C-0A8A-4FF6-9C1F-22681C897394}" dt="2019-09-19T08:27:05.553" v="1089"/>
          <ac:spMkLst>
            <pc:docMk/>
            <pc:sldMk cId="2603512289" sldId="381"/>
            <ac:spMk id="11" creationId="{270587B0-96F0-4E0D-ADEC-EC69F13647F1}"/>
          </ac:spMkLst>
        </pc:spChg>
      </pc:sldChg>
      <pc:sldChg chg="modSp add">
        <pc:chgData name="Alfred Asterjadhi" userId="39de57b9-85c0-4fd1-aaac-8ca2b6560ad0" providerId="ADAL" clId="{EAB0E81C-0A8A-4FF6-9C1F-22681C897394}" dt="2019-09-19T08:29:08.854" v="1105"/>
        <pc:sldMkLst>
          <pc:docMk/>
          <pc:sldMk cId="2775213375" sldId="382"/>
        </pc:sldMkLst>
        <pc:spChg chg="mod">
          <ac:chgData name="Alfred Asterjadhi" userId="39de57b9-85c0-4fd1-aaac-8ca2b6560ad0" providerId="ADAL" clId="{EAB0E81C-0A8A-4FF6-9C1F-22681C897394}" dt="2019-09-19T08:07:18.620" v="825" actId="20577"/>
          <ac:spMkLst>
            <pc:docMk/>
            <pc:sldMk cId="2775213375" sldId="382"/>
            <ac:spMk id="2" creationId="{3ABA6AE6-46D6-4FBD-BA6E-27FBBDA91655}"/>
          </ac:spMkLst>
        </pc:spChg>
        <pc:spChg chg="mod">
          <ac:chgData name="Alfred Asterjadhi" userId="39de57b9-85c0-4fd1-aaac-8ca2b6560ad0" providerId="ADAL" clId="{EAB0E81C-0A8A-4FF6-9C1F-22681C897394}" dt="2019-09-19T08:29:08.854" v="1105"/>
          <ac:spMkLst>
            <pc:docMk/>
            <pc:sldMk cId="2775213375" sldId="382"/>
            <ac:spMk id="3" creationId="{5B4C857A-3697-4D34-BA6A-72D36BDC6588}"/>
          </ac:spMkLst>
        </pc:spChg>
      </pc:sldChg>
      <pc:sldChg chg="addSp delSp modSp add">
        <pc:chgData name="Alfred Asterjadhi" userId="39de57b9-85c0-4fd1-aaac-8ca2b6560ad0" providerId="ADAL" clId="{EAB0E81C-0A8A-4FF6-9C1F-22681C897394}" dt="2019-09-19T08:29:23.297" v="1113" actId="5793"/>
        <pc:sldMkLst>
          <pc:docMk/>
          <pc:sldMk cId="2955469284" sldId="383"/>
        </pc:sldMkLst>
        <pc:spChg chg="mod">
          <ac:chgData name="Alfred Asterjadhi" userId="39de57b9-85c0-4fd1-aaac-8ca2b6560ad0" providerId="ADAL" clId="{EAB0E81C-0A8A-4FF6-9C1F-22681C897394}" dt="2019-09-19T08:12:26.568" v="832" actId="20577"/>
          <ac:spMkLst>
            <pc:docMk/>
            <pc:sldMk cId="2955469284" sldId="383"/>
            <ac:spMk id="2" creationId="{3ABA6AE6-46D6-4FBD-BA6E-27FBBDA91655}"/>
          </ac:spMkLst>
        </pc:spChg>
        <pc:spChg chg="mod">
          <ac:chgData name="Alfred Asterjadhi" userId="39de57b9-85c0-4fd1-aaac-8ca2b6560ad0" providerId="ADAL" clId="{EAB0E81C-0A8A-4FF6-9C1F-22681C897394}" dt="2019-09-19T08:29:23.297" v="1113" actId="5793"/>
          <ac:spMkLst>
            <pc:docMk/>
            <pc:sldMk cId="2955469284" sldId="383"/>
            <ac:spMk id="3" creationId="{5B4C857A-3697-4D34-BA6A-72D36BDC6588}"/>
          </ac:spMkLst>
        </pc:spChg>
        <pc:spChg chg="add del mod">
          <ac:chgData name="Alfred Asterjadhi" userId="39de57b9-85c0-4fd1-aaac-8ca2b6560ad0" providerId="ADAL" clId="{EAB0E81C-0A8A-4FF6-9C1F-22681C897394}" dt="2019-09-19T08:12:37.579" v="834"/>
          <ac:spMkLst>
            <pc:docMk/>
            <pc:sldMk cId="2955469284" sldId="383"/>
            <ac:spMk id="7" creationId="{1F798A7F-4AAA-465E-B6A2-A0F68C222AC8}"/>
          </ac:spMkLst>
        </pc:spChg>
        <pc:spChg chg="add del mod">
          <ac:chgData name="Alfred Asterjadhi" userId="39de57b9-85c0-4fd1-aaac-8ca2b6560ad0" providerId="ADAL" clId="{EAB0E81C-0A8A-4FF6-9C1F-22681C897394}" dt="2019-09-19T08:12:37.579" v="834"/>
          <ac:spMkLst>
            <pc:docMk/>
            <pc:sldMk cId="2955469284" sldId="383"/>
            <ac:spMk id="8" creationId="{6A96E4A3-F7CB-4B5E-BF41-EEC735E4DA47}"/>
          </ac:spMkLst>
        </pc:spChg>
        <pc:spChg chg="add del mod">
          <ac:chgData name="Alfred Asterjadhi" userId="39de57b9-85c0-4fd1-aaac-8ca2b6560ad0" providerId="ADAL" clId="{EAB0E81C-0A8A-4FF6-9C1F-22681C897394}" dt="2019-09-19T08:12:37.579" v="834"/>
          <ac:spMkLst>
            <pc:docMk/>
            <pc:sldMk cId="2955469284" sldId="383"/>
            <ac:spMk id="9" creationId="{A6519B2C-1930-4D0C-AD61-5ABE8FADFE48}"/>
          </ac:spMkLst>
        </pc:spChg>
        <pc:spChg chg="add del mod">
          <ac:chgData name="Alfred Asterjadhi" userId="39de57b9-85c0-4fd1-aaac-8ca2b6560ad0" providerId="ADAL" clId="{EAB0E81C-0A8A-4FF6-9C1F-22681C897394}" dt="2019-09-19T08:12:37.579" v="834"/>
          <ac:spMkLst>
            <pc:docMk/>
            <pc:sldMk cId="2955469284" sldId="383"/>
            <ac:spMk id="10" creationId="{B499729F-E9EC-42DC-A0C1-1E49F2884E81}"/>
          </ac:spMkLst>
        </pc:spChg>
        <pc:spChg chg="add del mod">
          <ac:chgData name="Alfred Asterjadhi" userId="39de57b9-85c0-4fd1-aaac-8ca2b6560ad0" providerId="ADAL" clId="{EAB0E81C-0A8A-4FF6-9C1F-22681C897394}" dt="2019-09-19T08:12:37.579" v="834"/>
          <ac:spMkLst>
            <pc:docMk/>
            <pc:sldMk cId="2955469284" sldId="383"/>
            <ac:spMk id="11" creationId="{A8C63867-AF33-401F-A9A2-633D9D8CA878}"/>
          </ac:spMkLst>
        </pc:spChg>
      </pc:sldChg>
      <pc:sldChg chg="addSp delSp modSp add">
        <pc:chgData name="Alfred Asterjadhi" userId="39de57b9-85c0-4fd1-aaac-8ca2b6560ad0" providerId="ADAL" clId="{EAB0E81C-0A8A-4FF6-9C1F-22681C897394}" dt="2019-09-19T08:30:16.385" v="1140" actId="5793"/>
        <pc:sldMkLst>
          <pc:docMk/>
          <pc:sldMk cId="4294274712" sldId="384"/>
        </pc:sldMkLst>
        <pc:spChg chg="mod">
          <ac:chgData name="Alfred Asterjadhi" userId="39de57b9-85c0-4fd1-aaac-8ca2b6560ad0" providerId="ADAL" clId="{EAB0E81C-0A8A-4FF6-9C1F-22681C897394}" dt="2019-09-19T08:14:57.665" v="880" actId="20577"/>
          <ac:spMkLst>
            <pc:docMk/>
            <pc:sldMk cId="4294274712" sldId="384"/>
            <ac:spMk id="2" creationId="{3ABA6AE6-46D6-4FBD-BA6E-27FBBDA91655}"/>
          </ac:spMkLst>
        </pc:spChg>
        <pc:spChg chg="mod">
          <ac:chgData name="Alfred Asterjadhi" userId="39de57b9-85c0-4fd1-aaac-8ca2b6560ad0" providerId="ADAL" clId="{EAB0E81C-0A8A-4FF6-9C1F-22681C897394}" dt="2019-09-19T08:30:16.385" v="1140" actId="5793"/>
          <ac:spMkLst>
            <pc:docMk/>
            <pc:sldMk cId="4294274712" sldId="384"/>
            <ac:spMk id="3" creationId="{5B4C857A-3697-4D34-BA6A-72D36BDC6588}"/>
          </ac:spMkLst>
        </pc:spChg>
        <pc:spChg chg="add del mod">
          <ac:chgData name="Alfred Asterjadhi" userId="39de57b9-85c0-4fd1-aaac-8ca2b6560ad0" providerId="ADAL" clId="{EAB0E81C-0A8A-4FF6-9C1F-22681C897394}" dt="2019-09-19T08:29:33.066" v="1114"/>
          <ac:spMkLst>
            <pc:docMk/>
            <pc:sldMk cId="4294274712" sldId="384"/>
            <ac:spMk id="7" creationId="{DA4D4963-4BBC-4475-8DC1-E6FAD9FD3772}"/>
          </ac:spMkLst>
        </pc:spChg>
        <pc:spChg chg="add del mod">
          <ac:chgData name="Alfred Asterjadhi" userId="39de57b9-85c0-4fd1-aaac-8ca2b6560ad0" providerId="ADAL" clId="{EAB0E81C-0A8A-4FF6-9C1F-22681C897394}" dt="2019-09-19T08:29:33.066" v="1114"/>
          <ac:spMkLst>
            <pc:docMk/>
            <pc:sldMk cId="4294274712" sldId="384"/>
            <ac:spMk id="8" creationId="{E1379014-D601-4D9C-AE4E-FAF451BC7C84}"/>
          </ac:spMkLst>
        </pc:spChg>
        <pc:spChg chg="add del mod">
          <ac:chgData name="Alfred Asterjadhi" userId="39de57b9-85c0-4fd1-aaac-8ca2b6560ad0" providerId="ADAL" clId="{EAB0E81C-0A8A-4FF6-9C1F-22681C897394}" dt="2019-09-19T08:29:33.066" v="1114"/>
          <ac:spMkLst>
            <pc:docMk/>
            <pc:sldMk cId="4294274712" sldId="384"/>
            <ac:spMk id="9" creationId="{5883383B-BE01-492A-BCA2-EA17BD036A69}"/>
          </ac:spMkLst>
        </pc:spChg>
        <pc:spChg chg="add del mod">
          <ac:chgData name="Alfred Asterjadhi" userId="39de57b9-85c0-4fd1-aaac-8ca2b6560ad0" providerId="ADAL" clId="{EAB0E81C-0A8A-4FF6-9C1F-22681C897394}" dt="2019-09-19T08:29:33.066" v="1114"/>
          <ac:spMkLst>
            <pc:docMk/>
            <pc:sldMk cId="4294274712" sldId="384"/>
            <ac:spMk id="10" creationId="{781FDCFE-6949-4D2D-9D97-0A4240058D22}"/>
          </ac:spMkLst>
        </pc:spChg>
        <pc:spChg chg="add del mod">
          <ac:chgData name="Alfred Asterjadhi" userId="39de57b9-85c0-4fd1-aaac-8ca2b6560ad0" providerId="ADAL" clId="{EAB0E81C-0A8A-4FF6-9C1F-22681C897394}" dt="2019-09-19T08:29:33.066" v="1114"/>
          <ac:spMkLst>
            <pc:docMk/>
            <pc:sldMk cId="4294274712" sldId="384"/>
            <ac:spMk id="11" creationId="{11D69694-B49B-4105-A79E-BED60FD74175}"/>
          </ac:spMkLst>
        </pc:spChg>
      </pc:sldChg>
      <pc:sldChg chg="addSp delSp modSp add">
        <pc:chgData name="Alfred Asterjadhi" userId="39de57b9-85c0-4fd1-aaac-8ca2b6560ad0" providerId="ADAL" clId="{EAB0E81C-0A8A-4FF6-9C1F-22681C897394}" dt="2019-09-19T08:31:53.642" v="1169" actId="14100"/>
        <pc:sldMkLst>
          <pc:docMk/>
          <pc:sldMk cId="1894156341" sldId="385"/>
        </pc:sldMkLst>
        <pc:spChg chg="mod">
          <ac:chgData name="Alfred Asterjadhi" userId="39de57b9-85c0-4fd1-aaac-8ca2b6560ad0" providerId="ADAL" clId="{EAB0E81C-0A8A-4FF6-9C1F-22681C897394}" dt="2019-09-19T08:16:07.724" v="893" actId="20577"/>
          <ac:spMkLst>
            <pc:docMk/>
            <pc:sldMk cId="1894156341" sldId="385"/>
            <ac:spMk id="2" creationId="{3ABA6AE6-46D6-4FBD-BA6E-27FBBDA91655}"/>
          </ac:spMkLst>
        </pc:spChg>
        <pc:spChg chg="mod">
          <ac:chgData name="Alfred Asterjadhi" userId="39de57b9-85c0-4fd1-aaac-8ca2b6560ad0" providerId="ADAL" clId="{EAB0E81C-0A8A-4FF6-9C1F-22681C897394}" dt="2019-09-19T08:31:53.642" v="1169" actId="14100"/>
          <ac:spMkLst>
            <pc:docMk/>
            <pc:sldMk cId="1894156341" sldId="385"/>
            <ac:spMk id="3" creationId="{5B4C857A-3697-4D34-BA6A-72D36BDC6588}"/>
          </ac:spMkLst>
        </pc:spChg>
        <pc:spChg chg="add del mod">
          <ac:chgData name="Alfred Asterjadhi" userId="39de57b9-85c0-4fd1-aaac-8ca2b6560ad0" providerId="ADAL" clId="{EAB0E81C-0A8A-4FF6-9C1F-22681C897394}" dt="2019-09-19T08:30:48.246" v="1141"/>
          <ac:spMkLst>
            <pc:docMk/>
            <pc:sldMk cId="1894156341" sldId="385"/>
            <ac:spMk id="7" creationId="{2BDD0F8B-7750-4902-8D6B-72B26F0ECF73}"/>
          </ac:spMkLst>
        </pc:spChg>
        <pc:spChg chg="add del mod">
          <ac:chgData name="Alfred Asterjadhi" userId="39de57b9-85c0-4fd1-aaac-8ca2b6560ad0" providerId="ADAL" clId="{EAB0E81C-0A8A-4FF6-9C1F-22681C897394}" dt="2019-09-19T08:30:48.246" v="1141"/>
          <ac:spMkLst>
            <pc:docMk/>
            <pc:sldMk cId="1894156341" sldId="385"/>
            <ac:spMk id="8" creationId="{26723C47-F063-4964-ABF6-1A9D71C43FED}"/>
          </ac:spMkLst>
        </pc:spChg>
        <pc:spChg chg="add del mod">
          <ac:chgData name="Alfred Asterjadhi" userId="39de57b9-85c0-4fd1-aaac-8ca2b6560ad0" providerId="ADAL" clId="{EAB0E81C-0A8A-4FF6-9C1F-22681C897394}" dt="2019-09-19T08:30:48.246" v="1141"/>
          <ac:spMkLst>
            <pc:docMk/>
            <pc:sldMk cId="1894156341" sldId="385"/>
            <ac:spMk id="9" creationId="{67967F0E-BBD1-4FB5-A46B-C5A820B80991}"/>
          </ac:spMkLst>
        </pc:spChg>
        <pc:spChg chg="add del mod">
          <ac:chgData name="Alfred Asterjadhi" userId="39de57b9-85c0-4fd1-aaac-8ca2b6560ad0" providerId="ADAL" clId="{EAB0E81C-0A8A-4FF6-9C1F-22681C897394}" dt="2019-09-19T08:30:48.246" v="1141"/>
          <ac:spMkLst>
            <pc:docMk/>
            <pc:sldMk cId="1894156341" sldId="385"/>
            <ac:spMk id="10" creationId="{38E41FF4-6447-4C9E-80D9-5D6E7991621B}"/>
          </ac:spMkLst>
        </pc:spChg>
        <pc:spChg chg="add del mod">
          <ac:chgData name="Alfred Asterjadhi" userId="39de57b9-85c0-4fd1-aaac-8ca2b6560ad0" providerId="ADAL" clId="{EAB0E81C-0A8A-4FF6-9C1F-22681C897394}" dt="2019-09-19T08:30:48.246" v="1141"/>
          <ac:spMkLst>
            <pc:docMk/>
            <pc:sldMk cId="1894156341" sldId="385"/>
            <ac:spMk id="11" creationId="{B0305FD3-B40A-4A8C-9584-425721124433}"/>
          </ac:spMkLst>
        </pc:spChg>
      </pc:sldChg>
      <pc:sldChg chg="addSp delSp modSp add">
        <pc:chgData name="Alfred Asterjadhi" userId="39de57b9-85c0-4fd1-aaac-8ca2b6560ad0" providerId="ADAL" clId="{EAB0E81C-0A8A-4FF6-9C1F-22681C897394}" dt="2019-09-19T08:34:08.334" v="1218" actId="20577"/>
        <pc:sldMkLst>
          <pc:docMk/>
          <pc:sldMk cId="1954342750" sldId="386"/>
        </pc:sldMkLst>
        <pc:spChg chg="mod">
          <ac:chgData name="Alfred Asterjadhi" userId="39de57b9-85c0-4fd1-aaac-8ca2b6560ad0" providerId="ADAL" clId="{EAB0E81C-0A8A-4FF6-9C1F-22681C897394}" dt="2019-09-19T08:16:56.667" v="898" actId="20577"/>
          <ac:spMkLst>
            <pc:docMk/>
            <pc:sldMk cId="1954342750" sldId="386"/>
            <ac:spMk id="2" creationId="{3ABA6AE6-46D6-4FBD-BA6E-27FBBDA91655}"/>
          </ac:spMkLst>
        </pc:spChg>
        <pc:spChg chg="mod">
          <ac:chgData name="Alfred Asterjadhi" userId="39de57b9-85c0-4fd1-aaac-8ca2b6560ad0" providerId="ADAL" clId="{EAB0E81C-0A8A-4FF6-9C1F-22681C897394}" dt="2019-09-19T08:34:08.334" v="1218" actId="20577"/>
          <ac:spMkLst>
            <pc:docMk/>
            <pc:sldMk cId="1954342750" sldId="386"/>
            <ac:spMk id="3" creationId="{5B4C857A-3697-4D34-BA6A-72D36BDC6588}"/>
          </ac:spMkLst>
        </pc:spChg>
        <pc:spChg chg="add del mod">
          <ac:chgData name="Alfred Asterjadhi" userId="39de57b9-85c0-4fd1-aaac-8ca2b6560ad0" providerId="ADAL" clId="{EAB0E81C-0A8A-4FF6-9C1F-22681C897394}" dt="2019-09-19T08:17:08.463" v="900"/>
          <ac:spMkLst>
            <pc:docMk/>
            <pc:sldMk cId="1954342750" sldId="386"/>
            <ac:spMk id="7" creationId="{7E5DED31-BF78-4E1E-8CF3-A8EB56886601}"/>
          </ac:spMkLst>
        </pc:spChg>
        <pc:spChg chg="add del mod">
          <ac:chgData name="Alfred Asterjadhi" userId="39de57b9-85c0-4fd1-aaac-8ca2b6560ad0" providerId="ADAL" clId="{EAB0E81C-0A8A-4FF6-9C1F-22681C897394}" dt="2019-09-19T08:17:08.463" v="900"/>
          <ac:spMkLst>
            <pc:docMk/>
            <pc:sldMk cId="1954342750" sldId="386"/>
            <ac:spMk id="8" creationId="{5A4EEC11-9A0F-42F0-892C-213EA9DCEF5A}"/>
          </ac:spMkLst>
        </pc:spChg>
        <pc:spChg chg="add del mod">
          <ac:chgData name="Alfred Asterjadhi" userId="39de57b9-85c0-4fd1-aaac-8ca2b6560ad0" providerId="ADAL" clId="{EAB0E81C-0A8A-4FF6-9C1F-22681C897394}" dt="2019-09-19T08:17:08.463" v="900"/>
          <ac:spMkLst>
            <pc:docMk/>
            <pc:sldMk cId="1954342750" sldId="386"/>
            <ac:spMk id="9" creationId="{25F3BB65-F5E9-4BB7-BC6F-76DB226E0CCC}"/>
          </ac:spMkLst>
        </pc:spChg>
        <pc:spChg chg="add del mod">
          <ac:chgData name="Alfred Asterjadhi" userId="39de57b9-85c0-4fd1-aaac-8ca2b6560ad0" providerId="ADAL" clId="{EAB0E81C-0A8A-4FF6-9C1F-22681C897394}" dt="2019-09-19T08:17:08.463" v="900"/>
          <ac:spMkLst>
            <pc:docMk/>
            <pc:sldMk cId="1954342750" sldId="386"/>
            <ac:spMk id="10" creationId="{CC7E6EFF-FCF5-4E0A-90FC-C93C25AAA269}"/>
          </ac:spMkLst>
        </pc:spChg>
        <pc:spChg chg="add del mod">
          <ac:chgData name="Alfred Asterjadhi" userId="39de57b9-85c0-4fd1-aaac-8ca2b6560ad0" providerId="ADAL" clId="{EAB0E81C-0A8A-4FF6-9C1F-22681C897394}" dt="2019-09-19T08:17:08.463" v="900"/>
          <ac:spMkLst>
            <pc:docMk/>
            <pc:sldMk cId="1954342750" sldId="386"/>
            <ac:spMk id="11" creationId="{26DF9D58-43A4-4EFB-9F12-1C0A28B712BA}"/>
          </ac:spMkLst>
        </pc:spChg>
        <pc:spChg chg="add del mod">
          <ac:chgData name="Alfred Asterjadhi" userId="39de57b9-85c0-4fd1-aaac-8ca2b6560ad0" providerId="ADAL" clId="{EAB0E81C-0A8A-4FF6-9C1F-22681C897394}" dt="2019-09-19T08:32:35.961" v="1170"/>
          <ac:spMkLst>
            <pc:docMk/>
            <pc:sldMk cId="1954342750" sldId="386"/>
            <ac:spMk id="12" creationId="{3891BACF-D5DE-4BBA-AEBF-C71B6A936532}"/>
          </ac:spMkLst>
        </pc:spChg>
        <pc:spChg chg="add del mod">
          <ac:chgData name="Alfred Asterjadhi" userId="39de57b9-85c0-4fd1-aaac-8ca2b6560ad0" providerId="ADAL" clId="{EAB0E81C-0A8A-4FF6-9C1F-22681C897394}" dt="2019-09-19T08:32:35.961" v="1170"/>
          <ac:spMkLst>
            <pc:docMk/>
            <pc:sldMk cId="1954342750" sldId="386"/>
            <ac:spMk id="13" creationId="{31D0BFB8-089E-45B5-87B3-0D8BA6CFAE90}"/>
          </ac:spMkLst>
        </pc:spChg>
        <pc:spChg chg="add del mod">
          <ac:chgData name="Alfred Asterjadhi" userId="39de57b9-85c0-4fd1-aaac-8ca2b6560ad0" providerId="ADAL" clId="{EAB0E81C-0A8A-4FF6-9C1F-22681C897394}" dt="2019-09-19T08:32:35.961" v="1170"/>
          <ac:spMkLst>
            <pc:docMk/>
            <pc:sldMk cId="1954342750" sldId="386"/>
            <ac:spMk id="14" creationId="{4D655880-4E60-4120-B9A7-436DDC30EDA4}"/>
          </ac:spMkLst>
        </pc:spChg>
        <pc:spChg chg="add del mod">
          <ac:chgData name="Alfred Asterjadhi" userId="39de57b9-85c0-4fd1-aaac-8ca2b6560ad0" providerId="ADAL" clId="{EAB0E81C-0A8A-4FF6-9C1F-22681C897394}" dt="2019-09-19T08:32:35.961" v="1170"/>
          <ac:spMkLst>
            <pc:docMk/>
            <pc:sldMk cId="1954342750" sldId="386"/>
            <ac:spMk id="15" creationId="{926A92A6-899F-4C7E-BCE8-564E92CE7554}"/>
          </ac:spMkLst>
        </pc:spChg>
        <pc:spChg chg="add del mod">
          <ac:chgData name="Alfred Asterjadhi" userId="39de57b9-85c0-4fd1-aaac-8ca2b6560ad0" providerId="ADAL" clId="{EAB0E81C-0A8A-4FF6-9C1F-22681C897394}" dt="2019-09-19T08:32:35.961" v="1170"/>
          <ac:spMkLst>
            <pc:docMk/>
            <pc:sldMk cId="1954342750" sldId="386"/>
            <ac:spMk id="16" creationId="{13E2A581-9ED5-435B-8AE3-CA3F9B270F58}"/>
          </ac:spMkLst>
        </pc:spChg>
      </pc:sldChg>
      <pc:sldChg chg="addSp delSp modSp add">
        <pc:chgData name="Alfred Asterjadhi" userId="39de57b9-85c0-4fd1-aaac-8ca2b6560ad0" providerId="ADAL" clId="{EAB0E81C-0A8A-4FF6-9C1F-22681C897394}" dt="2019-09-19T08:43:29.365" v="1410" actId="20577"/>
        <pc:sldMkLst>
          <pc:docMk/>
          <pc:sldMk cId="4201361653" sldId="387"/>
        </pc:sldMkLst>
        <pc:spChg chg="mod">
          <ac:chgData name="Alfred Asterjadhi" userId="39de57b9-85c0-4fd1-aaac-8ca2b6560ad0" providerId="ADAL" clId="{EAB0E81C-0A8A-4FF6-9C1F-22681C897394}" dt="2019-09-19T08:41:48.462" v="1348" actId="20577"/>
          <ac:spMkLst>
            <pc:docMk/>
            <pc:sldMk cId="4201361653" sldId="387"/>
            <ac:spMk id="2" creationId="{3ABA6AE6-46D6-4FBD-BA6E-27FBBDA91655}"/>
          </ac:spMkLst>
        </pc:spChg>
        <pc:spChg chg="mod">
          <ac:chgData name="Alfred Asterjadhi" userId="39de57b9-85c0-4fd1-aaac-8ca2b6560ad0" providerId="ADAL" clId="{EAB0E81C-0A8A-4FF6-9C1F-22681C897394}" dt="2019-09-19T08:43:29.365" v="1410" actId="20577"/>
          <ac:spMkLst>
            <pc:docMk/>
            <pc:sldMk cId="4201361653" sldId="387"/>
            <ac:spMk id="3" creationId="{5B4C857A-3697-4D34-BA6A-72D36BDC6588}"/>
          </ac:spMkLst>
        </pc:spChg>
        <pc:spChg chg="add del mod">
          <ac:chgData name="Alfred Asterjadhi" userId="39de57b9-85c0-4fd1-aaac-8ca2b6560ad0" providerId="ADAL" clId="{EAB0E81C-0A8A-4FF6-9C1F-22681C897394}" dt="2019-09-19T08:42:09.563" v="1351"/>
          <ac:spMkLst>
            <pc:docMk/>
            <pc:sldMk cId="4201361653" sldId="387"/>
            <ac:spMk id="7" creationId="{8027C2D9-C0D4-4DD8-8EDE-55A828B72D99}"/>
          </ac:spMkLst>
        </pc:spChg>
        <pc:spChg chg="add del mod">
          <ac:chgData name="Alfred Asterjadhi" userId="39de57b9-85c0-4fd1-aaac-8ca2b6560ad0" providerId="ADAL" clId="{EAB0E81C-0A8A-4FF6-9C1F-22681C897394}" dt="2019-09-19T08:42:09.563" v="1351"/>
          <ac:spMkLst>
            <pc:docMk/>
            <pc:sldMk cId="4201361653" sldId="387"/>
            <ac:spMk id="8" creationId="{730D71B3-ACC4-4C11-99F8-55770894DA49}"/>
          </ac:spMkLst>
        </pc:spChg>
        <pc:spChg chg="add del mod">
          <ac:chgData name="Alfred Asterjadhi" userId="39de57b9-85c0-4fd1-aaac-8ca2b6560ad0" providerId="ADAL" clId="{EAB0E81C-0A8A-4FF6-9C1F-22681C897394}" dt="2019-09-19T08:42:09.563" v="1351"/>
          <ac:spMkLst>
            <pc:docMk/>
            <pc:sldMk cId="4201361653" sldId="387"/>
            <ac:spMk id="9" creationId="{628179F0-4C59-4FD8-90D6-44DC198DAFD2}"/>
          </ac:spMkLst>
        </pc:spChg>
        <pc:spChg chg="add del mod">
          <ac:chgData name="Alfred Asterjadhi" userId="39de57b9-85c0-4fd1-aaac-8ca2b6560ad0" providerId="ADAL" clId="{EAB0E81C-0A8A-4FF6-9C1F-22681C897394}" dt="2019-09-19T08:42:09.563" v="1351"/>
          <ac:spMkLst>
            <pc:docMk/>
            <pc:sldMk cId="4201361653" sldId="387"/>
            <ac:spMk id="10" creationId="{EB6590E0-52EF-46BD-B90D-E5433AF7C3ED}"/>
          </ac:spMkLst>
        </pc:spChg>
        <pc:spChg chg="add del mod">
          <ac:chgData name="Alfred Asterjadhi" userId="39de57b9-85c0-4fd1-aaac-8ca2b6560ad0" providerId="ADAL" clId="{EAB0E81C-0A8A-4FF6-9C1F-22681C897394}" dt="2019-09-19T08:42:09.563" v="1351"/>
          <ac:spMkLst>
            <pc:docMk/>
            <pc:sldMk cId="4201361653" sldId="387"/>
            <ac:spMk id="11" creationId="{ED550A2E-BD47-4EAB-99E2-258FAF36ECD4}"/>
          </ac:spMkLst>
        </pc:spChg>
      </pc:sldChg>
      <pc:sldMasterChg chg="modSp">
        <pc:chgData name="Alfred Asterjadhi" userId="39de57b9-85c0-4fd1-aaac-8ca2b6560ad0" providerId="ADAL" clId="{EAB0E81C-0A8A-4FF6-9C1F-22681C897394}" dt="2019-09-19T07:23:25.110" v="1" actId="20577"/>
        <pc:sldMasterMkLst>
          <pc:docMk/>
          <pc:sldMasterMk cId="0" sldId="2147483648"/>
        </pc:sldMasterMkLst>
        <pc:spChg chg="mod">
          <ac:chgData name="Alfred Asterjadhi" userId="39de57b9-85c0-4fd1-aaac-8ca2b6560ad0" providerId="ADAL" clId="{EAB0E81C-0A8A-4FF6-9C1F-22681C897394}" dt="2019-09-19T07:23:25.11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E0EF602-84FC-49A8-9DFB-450F5FB0AAD7}"/>
    <pc:docChg chg="custSel modSld modMainMaster">
      <pc:chgData name="Alfred Asterjadhi" userId="39de57b9-85c0-4fd1-aaac-8ca2b6560ad0" providerId="ADAL" clId="{7E0EF602-84FC-49A8-9DFB-450F5FB0AAD7}" dt="2019-09-19T05:32:08.004" v="287" actId="207"/>
      <pc:docMkLst>
        <pc:docMk/>
      </pc:docMkLst>
      <pc:sldChg chg="modSp">
        <pc:chgData name="Alfred Asterjadhi" userId="39de57b9-85c0-4fd1-aaac-8ca2b6560ad0" providerId="ADAL" clId="{7E0EF602-84FC-49A8-9DFB-450F5FB0AAD7}" dt="2019-09-18T10:45:28.828" v="77" actId="14100"/>
        <pc:sldMkLst>
          <pc:docMk/>
          <pc:sldMk cId="3238388333" sldId="294"/>
        </pc:sldMkLst>
        <pc:spChg chg="mod">
          <ac:chgData name="Alfred Asterjadhi" userId="39de57b9-85c0-4fd1-aaac-8ca2b6560ad0" providerId="ADAL" clId="{7E0EF602-84FC-49A8-9DFB-450F5FB0AAD7}" dt="2019-09-18T10:45:28.828" v="77" actId="14100"/>
          <ac:spMkLst>
            <pc:docMk/>
            <pc:sldMk cId="3238388333" sldId="294"/>
            <ac:spMk id="3" creationId="{BA81CA66-36C1-4159-BDBE-897A4500503B}"/>
          </ac:spMkLst>
        </pc:spChg>
      </pc:sldChg>
      <pc:sldChg chg="modSp">
        <pc:chgData name="Alfred Asterjadhi" userId="39de57b9-85c0-4fd1-aaac-8ca2b6560ad0" providerId="ADAL" clId="{7E0EF602-84FC-49A8-9DFB-450F5FB0AAD7}" dt="2019-09-19T05:31:45.355" v="283"/>
        <pc:sldMkLst>
          <pc:docMk/>
          <pc:sldMk cId="4012074164" sldId="343"/>
        </pc:sldMkLst>
        <pc:graphicFrameChg chg="mod modGraphic">
          <ac:chgData name="Alfred Asterjadhi" userId="39de57b9-85c0-4fd1-aaac-8ca2b6560ad0" providerId="ADAL" clId="{7E0EF602-84FC-49A8-9DFB-450F5FB0AAD7}" dt="2019-09-19T05:31:45.355" v="283"/>
          <ac:graphicFrameMkLst>
            <pc:docMk/>
            <pc:sldMk cId="4012074164" sldId="343"/>
            <ac:graphicFrameMk id="6" creationId="{5094FBC8-BB74-47F3-965D-16BC678F4D1D}"/>
          </ac:graphicFrameMkLst>
        </pc:graphicFrameChg>
      </pc:sldChg>
      <pc:sldChg chg="modSp">
        <pc:chgData name="Alfred Asterjadhi" userId="39de57b9-85c0-4fd1-aaac-8ca2b6560ad0" providerId="ADAL" clId="{7E0EF602-84FC-49A8-9DFB-450F5FB0AAD7}" dt="2019-09-18T10:46:48.700" v="83" actId="207"/>
        <pc:sldMkLst>
          <pc:docMk/>
          <pc:sldMk cId="810553771" sldId="350"/>
        </pc:sldMkLst>
        <pc:spChg chg="mod">
          <ac:chgData name="Alfred Asterjadhi" userId="39de57b9-85c0-4fd1-aaac-8ca2b6560ad0" providerId="ADAL" clId="{7E0EF602-84FC-49A8-9DFB-450F5FB0AAD7}" dt="2019-09-18T10:46:48.700" v="83" actId="207"/>
          <ac:spMkLst>
            <pc:docMk/>
            <pc:sldMk cId="810553771" sldId="350"/>
            <ac:spMk id="3" creationId="{7F5D52C6-07BC-4103-BBEF-E5A4CC9353C1}"/>
          </ac:spMkLst>
        </pc:spChg>
      </pc:sldChg>
      <pc:sldChg chg="modSp">
        <pc:chgData name="Alfred Asterjadhi" userId="39de57b9-85c0-4fd1-aaac-8ca2b6560ad0" providerId="ADAL" clId="{7E0EF602-84FC-49A8-9DFB-450F5FB0AAD7}" dt="2019-09-19T05:30:37.272" v="273" actId="207"/>
        <pc:sldMkLst>
          <pc:docMk/>
          <pc:sldMk cId="2888491604" sldId="351"/>
        </pc:sldMkLst>
        <pc:spChg chg="mod">
          <ac:chgData name="Alfred Asterjadhi" userId="39de57b9-85c0-4fd1-aaac-8ca2b6560ad0" providerId="ADAL" clId="{7E0EF602-84FC-49A8-9DFB-450F5FB0AAD7}" dt="2019-09-19T05:30:37.272" v="273" actId="207"/>
          <ac:spMkLst>
            <pc:docMk/>
            <pc:sldMk cId="2888491604" sldId="351"/>
            <ac:spMk id="3" creationId="{7F5D52C6-07BC-4103-BBEF-E5A4CC9353C1}"/>
          </ac:spMkLst>
        </pc:spChg>
      </pc:sldChg>
      <pc:sldChg chg="modSp">
        <pc:chgData name="Alfred Asterjadhi" userId="39de57b9-85c0-4fd1-aaac-8ca2b6560ad0" providerId="ADAL" clId="{7E0EF602-84FC-49A8-9DFB-450F5FB0AAD7}" dt="2019-09-19T04:21:20.907" v="220" actId="207"/>
        <pc:sldMkLst>
          <pc:docMk/>
          <pc:sldMk cId="2294504371" sldId="355"/>
        </pc:sldMkLst>
        <pc:spChg chg="mod">
          <ac:chgData name="Alfred Asterjadhi" userId="39de57b9-85c0-4fd1-aaac-8ca2b6560ad0" providerId="ADAL" clId="{7E0EF602-84FC-49A8-9DFB-450F5FB0AAD7}" dt="2019-09-19T04:21:20.907" v="220" actId="207"/>
          <ac:spMkLst>
            <pc:docMk/>
            <pc:sldMk cId="2294504371" sldId="355"/>
            <ac:spMk id="3" creationId="{1F20FB25-12D9-462B-ABAC-EF0CD00FC756}"/>
          </ac:spMkLst>
        </pc:spChg>
      </pc:sldChg>
      <pc:sldChg chg="modSp">
        <pc:chgData name="Alfred Asterjadhi" userId="39de57b9-85c0-4fd1-aaac-8ca2b6560ad0" providerId="ADAL" clId="{7E0EF602-84FC-49A8-9DFB-450F5FB0AAD7}" dt="2019-09-19T03:38:56.345" v="185" actId="207"/>
        <pc:sldMkLst>
          <pc:docMk/>
          <pc:sldMk cId="2090181183" sldId="356"/>
        </pc:sldMkLst>
        <pc:graphicFrameChg chg="mod modGraphic">
          <ac:chgData name="Alfred Asterjadhi" userId="39de57b9-85c0-4fd1-aaac-8ca2b6560ad0" providerId="ADAL" clId="{7E0EF602-84FC-49A8-9DFB-450F5FB0AAD7}" dt="2019-09-19T03:38:56.345" v="185" actId="207"/>
          <ac:graphicFrameMkLst>
            <pc:docMk/>
            <pc:sldMk cId="2090181183" sldId="356"/>
            <ac:graphicFrameMk id="6" creationId="{5094FBC8-BB74-47F3-965D-16BC678F4D1D}"/>
          </ac:graphicFrameMkLst>
        </pc:graphicFrameChg>
      </pc:sldChg>
      <pc:sldChg chg="modSp">
        <pc:chgData name="Alfred Asterjadhi" userId="39de57b9-85c0-4fd1-aaac-8ca2b6560ad0" providerId="ADAL" clId="{7E0EF602-84FC-49A8-9DFB-450F5FB0AAD7}" dt="2019-09-19T05:31:25.418" v="280" actId="207"/>
        <pc:sldMkLst>
          <pc:docMk/>
          <pc:sldMk cId="2304446118" sldId="357"/>
        </pc:sldMkLst>
        <pc:graphicFrameChg chg="mod modGraphic">
          <ac:chgData name="Alfred Asterjadhi" userId="39de57b9-85c0-4fd1-aaac-8ca2b6560ad0" providerId="ADAL" clId="{7E0EF602-84FC-49A8-9DFB-450F5FB0AAD7}" dt="2019-09-19T05:31:25.418" v="280" actId="207"/>
          <ac:graphicFrameMkLst>
            <pc:docMk/>
            <pc:sldMk cId="2304446118" sldId="357"/>
            <ac:graphicFrameMk id="6" creationId="{5094FBC8-BB74-47F3-965D-16BC678F4D1D}"/>
          </ac:graphicFrameMkLst>
        </pc:graphicFrameChg>
      </pc:sldChg>
      <pc:sldChg chg="modSp">
        <pc:chgData name="Alfred Asterjadhi" userId="39de57b9-85c0-4fd1-aaac-8ca2b6560ad0" providerId="ADAL" clId="{7E0EF602-84FC-49A8-9DFB-450F5FB0AAD7}" dt="2019-09-18T10:43:04.683" v="76" actId="207"/>
        <pc:sldMkLst>
          <pc:docMk/>
          <pc:sldMk cId="1250459100" sldId="360"/>
        </pc:sldMkLst>
        <pc:graphicFrameChg chg="mod modGraphic">
          <ac:chgData name="Alfred Asterjadhi" userId="39de57b9-85c0-4fd1-aaac-8ca2b6560ad0" providerId="ADAL" clId="{7E0EF602-84FC-49A8-9DFB-450F5FB0AAD7}" dt="2019-09-18T10:43:04.683" v="76" actId="207"/>
          <ac:graphicFrameMkLst>
            <pc:docMk/>
            <pc:sldMk cId="1250459100" sldId="360"/>
            <ac:graphicFrameMk id="6" creationId="{5094FBC8-BB74-47F3-965D-16BC678F4D1D}"/>
          </ac:graphicFrameMkLst>
        </pc:graphicFrameChg>
      </pc:sldChg>
      <pc:sldChg chg="modSp">
        <pc:chgData name="Alfred Asterjadhi" userId="39de57b9-85c0-4fd1-aaac-8ca2b6560ad0" providerId="ADAL" clId="{7E0EF602-84FC-49A8-9DFB-450F5FB0AAD7}" dt="2019-09-19T05:31:59.249" v="285" actId="207"/>
        <pc:sldMkLst>
          <pc:docMk/>
          <pc:sldMk cId="3202830010" sldId="361"/>
        </pc:sldMkLst>
        <pc:graphicFrameChg chg="mod modGraphic">
          <ac:chgData name="Alfred Asterjadhi" userId="39de57b9-85c0-4fd1-aaac-8ca2b6560ad0" providerId="ADAL" clId="{7E0EF602-84FC-49A8-9DFB-450F5FB0AAD7}" dt="2019-09-19T05:31:59.249" v="285" actId="207"/>
          <ac:graphicFrameMkLst>
            <pc:docMk/>
            <pc:sldMk cId="3202830010" sldId="361"/>
            <ac:graphicFrameMk id="6" creationId="{5094FBC8-BB74-47F3-965D-16BC678F4D1D}"/>
          </ac:graphicFrameMkLst>
        </pc:graphicFrameChg>
      </pc:sldChg>
      <pc:sldChg chg="modSp">
        <pc:chgData name="Alfred Asterjadhi" userId="39de57b9-85c0-4fd1-aaac-8ca2b6560ad0" providerId="ADAL" clId="{7E0EF602-84FC-49A8-9DFB-450F5FB0AAD7}" dt="2019-09-19T05:32:08.004" v="287" actId="207"/>
        <pc:sldMkLst>
          <pc:docMk/>
          <pc:sldMk cId="3107124124" sldId="362"/>
        </pc:sldMkLst>
        <pc:graphicFrameChg chg="mod modGraphic">
          <ac:chgData name="Alfred Asterjadhi" userId="39de57b9-85c0-4fd1-aaac-8ca2b6560ad0" providerId="ADAL" clId="{7E0EF602-84FC-49A8-9DFB-450F5FB0AAD7}" dt="2019-09-19T05:32:08.004" v="287" actId="207"/>
          <ac:graphicFrameMkLst>
            <pc:docMk/>
            <pc:sldMk cId="3107124124" sldId="362"/>
            <ac:graphicFrameMk id="6" creationId="{5094FBC8-BB74-47F3-965D-16BC678F4D1D}"/>
          </ac:graphicFrameMkLst>
        </pc:graphicFrameChg>
      </pc:sldChg>
      <pc:sldChg chg="modSp">
        <pc:chgData name="Alfred Asterjadhi" userId="39de57b9-85c0-4fd1-aaac-8ca2b6560ad0" providerId="ADAL" clId="{7E0EF602-84FC-49A8-9DFB-450F5FB0AAD7}" dt="2019-09-19T03:34:01.753" v="171" actId="20577"/>
        <pc:sldMkLst>
          <pc:docMk/>
          <pc:sldMk cId="2208398079" sldId="366"/>
        </pc:sldMkLst>
        <pc:spChg chg="mod">
          <ac:chgData name="Alfred Asterjadhi" userId="39de57b9-85c0-4fd1-aaac-8ca2b6560ad0" providerId="ADAL" clId="{7E0EF602-84FC-49A8-9DFB-450F5FB0AAD7}" dt="2019-09-19T03:34:01.753" v="171" actId="20577"/>
          <ac:spMkLst>
            <pc:docMk/>
            <pc:sldMk cId="2208398079" sldId="366"/>
            <ac:spMk id="3" creationId="{79EC96B1-BBBD-4A61-990C-748F270A232A}"/>
          </ac:spMkLst>
        </pc:spChg>
      </pc:sldChg>
      <pc:sldChg chg="modSp">
        <pc:chgData name="Alfred Asterjadhi" userId="39de57b9-85c0-4fd1-aaac-8ca2b6560ad0" providerId="ADAL" clId="{7E0EF602-84FC-49A8-9DFB-450F5FB0AAD7}" dt="2019-09-18T10:46:26.095" v="82" actId="14100"/>
        <pc:sldMkLst>
          <pc:docMk/>
          <pc:sldMk cId="4051486214" sldId="368"/>
        </pc:sldMkLst>
        <pc:spChg chg="mod">
          <ac:chgData name="Alfred Asterjadhi" userId="39de57b9-85c0-4fd1-aaac-8ca2b6560ad0" providerId="ADAL" clId="{7E0EF602-84FC-49A8-9DFB-450F5FB0AAD7}" dt="2019-09-18T10:46:26.095" v="82" actId="14100"/>
          <ac:spMkLst>
            <pc:docMk/>
            <pc:sldMk cId="4051486214" sldId="368"/>
            <ac:spMk id="3" creationId="{75210C35-A76A-4334-8182-079B0EB21A51}"/>
          </ac:spMkLst>
        </pc:spChg>
      </pc:sldChg>
      <pc:sldChg chg="modSp">
        <pc:chgData name="Alfred Asterjadhi" userId="39de57b9-85c0-4fd1-aaac-8ca2b6560ad0" providerId="ADAL" clId="{7E0EF602-84FC-49A8-9DFB-450F5FB0AAD7}" dt="2019-09-18T10:46:55.114" v="84" actId="207"/>
        <pc:sldMkLst>
          <pc:docMk/>
          <pc:sldMk cId="2624134628" sldId="372"/>
        </pc:sldMkLst>
        <pc:spChg chg="mod">
          <ac:chgData name="Alfred Asterjadhi" userId="39de57b9-85c0-4fd1-aaac-8ca2b6560ad0" providerId="ADAL" clId="{7E0EF602-84FC-49A8-9DFB-450F5FB0AAD7}" dt="2019-09-18T10:46:55.114" v="84" actId="207"/>
          <ac:spMkLst>
            <pc:docMk/>
            <pc:sldMk cId="2624134628" sldId="372"/>
            <ac:spMk id="3" creationId="{7F5D52C6-07BC-4103-BBEF-E5A4CC9353C1}"/>
          </ac:spMkLst>
        </pc:spChg>
      </pc:sldChg>
      <pc:sldMasterChg chg="modSp">
        <pc:chgData name="Alfred Asterjadhi" userId="39de57b9-85c0-4fd1-aaac-8ca2b6560ad0" providerId="ADAL" clId="{7E0EF602-84FC-49A8-9DFB-450F5FB0AAD7}" dt="2019-09-18T01:20:26.846" v="1" actId="20577"/>
        <pc:sldMasterMkLst>
          <pc:docMk/>
          <pc:sldMasterMk cId="0" sldId="2147483648"/>
        </pc:sldMasterMkLst>
        <pc:spChg chg="mod">
          <ac:chgData name="Alfred Asterjadhi" userId="39de57b9-85c0-4fd1-aaac-8ca2b6560ad0" providerId="ADAL" clId="{7E0EF602-84FC-49A8-9DFB-450F5FB0AAD7}" dt="2019-09-18T01:20:26.846"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Edward Au (Huawei)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2020</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January 2020</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January 2020</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January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January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1542089"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Compendium of motions</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802.11-19/1755r2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9/11-19-1126-01-00be-enhanced-resource-unit-allocation-schemes-for-11be.pptx"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9/11-19-0821-03-00be-multiple-band-discussion.pptx"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19/11-19-1526-03-00be-multi-link-power-save.ppt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19/11-19-1528-05-00be-multi-link-operation-link-management.ppt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19/11-19-1904-03-00be-mlo-link-management-follow-up.ppt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019-01-00be-11be-ppdu-format.ppt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19/11-19-1899-07-00be-mla-mac-addresses-considerations.ppt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19/11-19-1899-07-00be-mla-mac-addresses-considerations.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9/11-19-1486-01-00be-further-discussion-for-11be-preamble.pptx" TargetMode="Externa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9/11-19-1082-03-00be-multi-link-operation-dynamic-tid-transfer.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9/11-19-1144-04-00be-channel-access-for-multi-link-operat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1593-03-00be-joint-sounding-for-multi-ap-systems.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9/11-19-1593-03-00be-joint-sounding-for-multi-ap-systems.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9/11-19-1066-03-00be-tone-plan-discussion.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9/11-19-1889-02-00be-discussion-on-240mhz-bandwidth.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9/11-19-1492-03-00be-non-ofdma-tone-plan-for-320mhz.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9/11-19-1492-03-00be-non-ofdma-tone-plan-for-320mhz.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9/11-19-1144-06-00be-channel-access-for-multi-link-operation.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9/11-19-1509-05-00be-discussion-on-multi-link-setup.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9/11-19-1117-02-00be-direct-link-mu-transmissions.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9/11-19-1099-02-00be-preamble-structure-in-11be.ppt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19/11-19-0773-08-00be-multi-link-operation-framework.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9/11-19-0773-08-00be-multi-link-operation-framework.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9/11-19-1519-05-00be-forward-compatibility-for-wifi-preamble-design.ppt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9/11-19-1486-08-00be-further-discussion-for-11be-preamble.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19/11-19-1486-09-00be-further-discussion-for-11be-preamble.ppt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9/11-19-1190-03-00be-improved-preamble-puncturing-in-802-11be.ppt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19/11-19-1190-03-00be-improved-preamble-puncturing-in-802-11be.ppt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19/11-19-1525-02-00be-multi-link-association.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19/11-19-1512-06-00be-multi-link-acknowledgment.ppt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19/11-19-1512-06-00be-multi-link-acknowledgment.ppt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19/11-19-1159-05-00be-multilink-operation-capability-announcement.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9/11-19-0821-04-00be-multiple-band-discussion.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19/11-19-0821-04-00be-multiple-band-discussion.ppt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9/11-19-0979-02-00be-multi-link-operation-follow-up.ppt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19/11-19-1493-01-00be-phase-rotation-for-320mhz.ppt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19/11-19-1405-07-00be-multi-link-operation-channel-access-discussion.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19/11-19-1540-07-00be-eht-preamble-design.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9/11-19-1540-07-00be-eht-preamble-design.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19/11-19-1516-04-00be-11be-preamble-structure.ppt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19/11-19-1901-04-00be-priority-access-support-in-ieee-802-11be-what-and-why.ppt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19/11-19-1788-01-00be-coordinated-ofdma-operation.ppt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19/11-19-1358-04-00be-multi-link-operation-management.ppt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19/11-19-1931-02-00be-multi-ap-group-formation-follow-up.ppt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19/11-19-1582-02-00be-coordinated-ap-time-and-frequency-sharing-in-a-transmit-opportunity-in-11be.ppt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9/11-19-0822-04-00be-extremely-efficient-multi-band-operation.ppt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19/11-19-1919-03-00be-coordinated-ofdma.ppt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19/11-19-1617-02-00be-multi-link-power-save.ppt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mentor.ieee.org/802.11/dcn/19/11-19-1591-05-00be-ba-setup-for-multi-link-aggregation.ppt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9/11-19-1549-05-00be-multi-link-association.ppt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19/11-19-1823-03-00be-multi-link-setup-follow-up.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9/11-19-0822-04-00be-extremely-efficient-multi-band-operation.pptx"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19/11-19-1823-03-00be-multi-link-setup-follow-up.ppt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19/11-19-1980-02-00be-eht-p-matrices-discussion.ppt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0/11-20-0117-01-00be-eht-ltfs-design-for-wideband.ppt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0773-07-00be-multi-link-operation-framework.pptx"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19/11-19-1914-04-00be-multiple-ru-discussion.ppt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19/11-19-1925-02-00be-consideration-of-eht-ltf.ppt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19/11-19-1510-06-00be-eht-power-saving-considering-multi-link.ppt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0/11-20-0022-01-00be-consideration-on-240-160-80-mhz-and-preamble-puncturing.ppt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Edward Au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38200"/>
            <a:ext cx="7856538"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t>Compendium of motions </a:t>
            </a:r>
            <a:br>
              <a:rPr lang="en-US" altLang="en-US" dirty="0" smtClean="0"/>
            </a:br>
            <a:r>
              <a:rPr lang="en-US" altLang="en-US" dirty="0" smtClean="0"/>
              <a:t>related to the contents of the </a:t>
            </a:r>
            <a:r>
              <a:rPr lang="en-US" altLang="en-US" dirty="0" err="1" smtClean="0"/>
              <a:t>TGbe</a:t>
            </a:r>
            <a:r>
              <a:rPr lang="en-US" altLang="en-US" dirty="0" smtClean="0"/>
              <a:t> specification framework document</a:t>
            </a:r>
            <a:endParaRPr lang="en-GB" dirty="0"/>
          </a:p>
        </p:txBody>
      </p:sp>
      <p:sp>
        <p:nvSpPr>
          <p:cNvPr id="3074" name="Rectangle 2"/>
          <p:cNvSpPr>
            <a:spLocks noGrp="1" noChangeArrowheads="1"/>
          </p:cNvSpPr>
          <p:nvPr>
            <p:ph type="body" idx="1"/>
          </p:nvPr>
        </p:nvSpPr>
        <p:spPr>
          <a:xfrm>
            <a:off x="685800" y="24034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2020-01-21</a:t>
            </a:r>
            <a:endParaRPr lang="en-GB" sz="2000" b="0" dirty="0"/>
          </a:p>
        </p:txBody>
      </p:sp>
      <p:sp>
        <p:nvSpPr>
          <p:cNvPr id="3076" name="Rectangle 4"/>
          <p:cNvSpPr>
            <a:spLocks noChangeArrowheads="1"/>
          </p:cNvSpPr>
          <p:nvPr/>
        </p:nvSpPr>
        <p:spPr bwMode="auto">
          <a:xfrm>
            <a:off x="533400" y="28194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2501740035"/>
              </p:ext>
            </p:extLst>
          </p:nvPr>
        </p:nvGraphicFramePr>
        <p:xfrm>
          <a:off x="533401" y="3276600"/>
          <a:ext cx="7924800" cy="1295400"/>
        </p:xfrm>
        <a:graphic>
          <a:graphicData uri="http://schemas.openxmlformats.org/presentationml/2006/ole">
            <mc:AlternateContent xmlns:mc="http://schemas.openxmlformats.org/markup-compatibility/2006">
              <mc:Choice xmlns:v="urn:schemas-microsoft-com:vml" Requires="v">
                <p:oleObj spid="_x0000_s1077" name="Document" r:id="rId4" imgW="8227229" imgH="1347970" progId="Word.Document.8">
                  <p:embed/>
                </p:oleObj>
              </mc:Choice>
              <mc:Fallback>
                <p:oleObj name="Document" r:id="rId4" imgW="8227229" imgH="1347970" progId="Word.Document.8">
                  <p:embed/>
                  <p:pic>
                    <p:nvPicPr>
                      <p:cNvPr id="0" name=""/>
                      <p:cNvPicPr>
                        <a:picLocks noChangeAspect="1" noChangeArrowheads="1"/>
                      </p:cNvPicPr>
                      <p:nvPr/>
                    </p:nvPicPr>
                    <p:blipFill>
                      <a:blip r:embed="rId5"/>
                      <a:srcRect/>
                      <a:stretch>
                        <a:fillRect/>
                      </a:stretch>
                    </p:blipFill>
                    <p:spPr bwMode="auto">
                      <a:xfrm>
                        <a:off x="533401" y="3276600"/>
                        <a:ext cx="7924800" cy="12954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6</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800" dirty="0"/>
              <a:t>Move to add the following text into 11be SFD:</a:t>
            </a:r>
          </a:p>
          <a:p>
            <a:pPr marL="800100" lvl="1" indent="-342900">
              <a:buFont typeface="Arial" panose="020B0604020202020204" pitchFamily="34" charset="0"/>
              <a:buChar char="•"/>
            </a:pPr>
            <a:r>
              <a:rPr lang="en-US" sz="1600" dirty="0"/>
              <a:t>11be shall allow more than one Resource Units (RUs) to be assigned to a single STA</a:t>
            </a:r>
          </a:p>
          <a:p>
            <a:pPr marL="1200150" lvl="2" indent="-285750">
              <a:buFont typeface="Arial" panose="020B0604020202020204" pitchFamily="34" charset="0"/>
              <a:buChar char="•"/>
            </a:pPr>
            <a:r>
              <a:rPr lang="en-US" sz="1400" dirty="0"/>
              <a:t>Coding and interleaving schemes for multiple RUs assigned to a single STA are TBD.</a:t>
            </a:r>
          </a:p>
          <a:p>
            <a:pPr marL="1200150" lvl="2" indent="-285750">
              <a:buFont typeface="Arial" panose="020B0604020202020204" pitchFamily="34" charset="0"/>
              <a:buChar char="•"/>
            </a:pPr>
            <a:r>
              <a:rPr lang="en-US" sz="1400" dirty="0"/>
              <a:t>Maximum number of RUs (&gt;1) assigned to a single STA is also TBD.</a:t>
            </a:r>
          </a:p>
          <a:p>
            <a:pPr marL="1200150" lvl="2" indent="-285750">
              <a:buFont typeface="Arial" panose="020B0604020202020204" pitchFamily="34" charset="0"/>
              <a:buChar char="•"/>
            </a:pPr>
            <a:endParaRPr lang="en-US" sz="1400" dirty="0"/>
          </a:p>
          <a:p>
            <a:pPr marL="0" indent="0"/>
            <a:r>
              <a:rPr lang="en-US" sz="1800" dirty="0"/>
              <a:t>Move: Jianhan Liu				Second: Bin Tian</a:t>
            </a:r>
          </a:p>
          <a:p>
            <a:pPr marL="0" indent="0"/>
            <a:r>
              <a:rPr lang="en-US" sz="1800" dirty="0"/>
              <a:t>Discussion: None.</a:t>
            </a:r>
          </a:p>
          <a:p>
            <a:pPr marL="0" indent="0"/>
            <a:r>
              <a:rPr lang="en-US" sz="1800" dirty="0"/>
              <a:t>Result: </a:t>
            </a:r>
          </a:p>
          <a:p>
            <a:pPr marL="0" indent="0"/>
            <a:r>
              <a:rPr lang="en-US" sz="1800" dirty="0">
                <a:highlight>
                  <a:srgbClr val="00FF00"/>
                </a:highlight>
              </a:rPr>
              <a:t>Passes with unanimous consent</a:t>
            </a: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https://mentor.ieee.org/802.11/dcn/19/11-19-1126-01-00be-enhanced-resource-unit-allocation-schemes-for-11be.pptx</a:t>
            </a:r>
            <a:endParaRPr lang="en-US" sz="16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5924623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CCA minimum BW resolution is 20MHz</a:t>
            </a:r>
          </a:p>
          <a:p>
            <a:pPr>
              <a:buFont typeface="Arial" panose="020B0604020202020204" pitchFamily="34" charset="0"/>
              <a:buChar char="•"/>
            </a:pPr>
            <a:r>
              <a:rPr lang="en-US" sz="1600" dirty="0"/>
              <a:t>Preamble puncturing resolution is 20MHz</a:t>
            </a:r>
          </a:p>
          <a:p>
            <a:pPr>
              <a:buFont typeface="Arial" panose="020B0604020202020204" pitchFamily="34" charset="0"/>
              <a:buChar char="•"/>
            </a:pPr>
            <a:endParaRPr lang="en-US" sz="1800" dirty="0"/>
          </a:p>
          <a:p>
            <a:r>
              <a:rPr lang="en-US" sz="1800" dirty="0"/>
              <a:t>Move: Bin Tian					Second: Ross Jian Yu</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82733266"/>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there is only one PSDU per STA for each link</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Bin Tian					Second: Sameer Vermani</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908083025"/>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for LDPC encoding each PSDU only uses one encoder</a:t>
            </a:r>
          </a:p>
          <a:p>
            <a:pPr>
              <a:buFont typeface="Arial" panose="020B0604020202020204" pitchFamily="34" charset="0"/>
              <a:buChar char="•"/>
            </a:pPr>
            <a:endParaRPr lang="en-US" sz="1800" dirty="0"/>
          </a:p>
          <a:p>
            <a:r>
              <a:rPr lang="en-US" sz="1800" dirty="0"/>
              <a:t>Move: Bin Tian					Second: Sameer Vermani</a:t>
            </a:r>
          </a:p>
          <a:p>
            <a:r>
              <a:rPr lang="en-US" sz="1800" dirty="0"/>
              <a:t>Discussion: None.</a:t>
            </a:r>
          </a:p>
          <a:p>
            <a:r>
              <a:rPr lang="en-US" sz="1800" dirty="0"/>
              <a:t>Result: Passes unanimously.</a:t>
            </a:r>
          </a:p>
          <a:p>
            <a:endParaRPr lang="en-US" sz="1800" dirty="0"/>
          </a:p>
          <a:p>
            <a:endParaRPr lang="en-US" sz="1800" dirty="0"/>
          </a:p>
          <a:p>
            <a:endParaRPr lang="en-US" sz="1800" dirty="0"/>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851844866"/>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80MHz non-OFDMA the following conditional mandatory (conditional on supporting puncturing) large RU combinations are supported</a:t>
            </a:r>
          </a:p>
          <a:p>
            <a:pPr lvl="1">
              <a:buFont typeface="Arial" panose="020B0604020202020204" pitchFamily="34" charset="0"/>
              <a:buChar char="•"/>
            </a:pPr>
            <a:r>
              <a:rPr lang="en-US" sz="1800" dirty="0"/>
              <a:t>Any one of four 242RU can be punctured</a:t>
            </a:r>
            <a:endParaRPr lang="en-US"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Done.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7" name="Table 6">
            <a:extLst>
              <a:ext uri="{FF2B5EF4-FFF2-40B4-BE49-F238E27FC236}">
                <a16:creationId xmlns:a16="http://schemas.microsoft.com/office/drawing/2014/main" xmlns="" id="{20037102-DC3E-46D6-984F-4FD301E23C94}"/>
              </a:ext>
            </a:extLst>
          </p:cNvPr>
          <p:cNvGraphicFramePr>
            <a:graphicFrameLocks noGrp="1"/>
          </p:cNvGraphicFramePr>
          <p:nvPr/>
        </p:nvGraphicFramePr>
        <p:xfrm>
          <a:off x="2812256" y="3108325"/>
          <a:ext cx="3594100" cy="1006475"/>
        </p:xfrm>
        <a:graphic>
          <a:graphicData uri="http://schemas.openxmlformats.org/drawingml/2006/table">
            <a:tbl>
              <a:tblPr/>
              <a:tblGrid>
                <a:gridCol w="1536700">
                  <a:extLst>
                    <a:ext uri="{9D8B030D-6E8A-4147-A177-3AD203B41FA5}">
                      <a16:colId xmlns:a16="http://schemas.microsoft.com/office/drawing/2014/main" xmlns="" val="436799599"/>
                    </a:ext>
                  </a:extLst>
                </a:gridCol>
                <a:gridCol w="1028700">
                  <a:extLst>
                    <a:ext uri="{9D8B030D-6E8A-4147-A177-3AD203B41FA5}">
                      <a16:colId xmlns:a16="http://schemas.microsoft.com/office/drawing/2014/main" xmlns="" val="1255421991"/>
                    </a:ext>
                  </a:extLst>
                </a:gridCol>
                <a:gridCol w="1028700">
                  <a:extLst>
                    <a:ext uri="{9D8B030D-6E8A-4147-A177-3AD203B41FA5}">
                      <a16:colId xmlns:a16="http://schemas.microsoft.com/office/drawing/2014/main" xmlns="" val="1363971797"/>
                    </a:ext>
                  </a:extLst>
                </a:gridCol>
              </a:tblGrid>
              <a:tr h="640080">
                <a:tc>
                  <a:txBody>
                    <a:bodyPr/>
                    <a:lstStyle/>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4121389867"/>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3500975097"/>
                  </a:ext>
                </a:extLst>
              </a:tr>
            </a:tbl>
          </a:graphicData>
        </a:graphic>
      </p:graphicFrame>
    </p:spTree>
    <p:extLst>
      <p:ext uri="{BB962C8B-B14F-4D97-AF65-F5344CB8AC3E}">
        <p14:creationId xmlns:p14="http://schemas.microsoft.com/office/powerpoint/2010/main" val="332581521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160MHz non-OFDMA the following conditional mandatory (conditional on supporting puncturing) large RU combinations are supported</a:t>
            </a:r>
          </a:p>
          <a:p>
            <a:pPr lvl="1">
              <a:buFont typeface="Arial" panose="020B0604020202020204" pitchFamily="34" charset="0"/>
              <a:buChar char="•"/>
            </a:pPr>
            <a:r>
              <a:rPr lang="en-US" sz="1400" dirty="0"/>
              <a:t>Any one of eight 242RUs can be punctured</a:t>
            </a:r>
          </a:p>
          <a:p>
            <a:pPr lvl="1">
              <a:buFont typeface="Arial" panose="020B0604020202020204" pitchFamily="34" charset="0"/>
              <a:buChar char="•"/>
            </a:pPr>
            <a:r>
              <a:rPr lang="en-US" sz="1400" dirty="0"/>
              <a:t>Any one of four 484RUs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8" name="Table 7">
            <a:extLst>
              <a:ext uri="{FF2B5EF4-FFF2-40B4-BE49-F238E27FC236}">
                <a16:creationId xmlns:a16="http://schemas.microsoft.com/office/drawing/2014/main" xmlns="" id="{74D79BBA-EA35-47E4-9E1D-CED0FFA593AE}"/>
              </a:ext>
            </a:extLst>
          </p:cNvPr>
          <p:cNvGraphicFramePr>
            <a:graphicFrameLocks noGrp="1"/>
          </p:cNvGraphicFramePr>
          <p:nvPr/>
        </p:nvGraphicFramePr>
        <p:xfrm>
          <a:off x="2170906" y="3200400"/>
          <a:ext cx="4800600" cy="1046956"/>
        </p:xfrm>
        <a:graphic>
          <a:graphicData uri="http://schemas.openxmlformats.org/drawingml/2006/table">
            <a:tbl>
              <a:tblPr/>
              <a:tblGrid>
                <a:gridCol w="1387972">
                  <a:extLst>
                    <a:ext uri="{9D8B030D-6E8A-4147-A177-3AD203B41FA5}">
                      <a16:colId xmlns:a16="http://schemas.microsoft.com/office/drawing/2014/main" xmlns="" val="249456051"/>
                    </a:ext>
                  </a:extLst>
                </a:gridCol>
                <a:gridCol w="1528042">
                  <a:extLst>
                    <a:ext uri="{9D8B030D-6E8A-4147-A177-3AD203B41FA5}">
                      <a16:colId xmlns:a16="http://schemas.microsoft.com/office/drawing/2014/main" xmlns="" val="34097630"/>
                    </a:ext>
                  </a:extLst>
                </a:gridCol>
                <a:gridCol w="942293">
                  <a:extLst>
                    <a:ext uri="{9D8B030D-6E8A-4147-A177-3AD203B41FA5}">
                      <a16:colId xmlns:a16="http://schemas.microsoft.com/office/drawing/2014/main" xmlns="" val="976734116"/>
                    </a:ext>
                  </a:extLst>
                </a:gridCol>
                <a:gridCol w="942293">
                  <a:extLst>
                    <a:ext uri="{9D8B030D-6E8A-4147-A177-3AD203B41FA5}">
                      <a16:colId xmlns:a16="http://schemas.microsoft.com/office/drawing/2014/main" xmlns="" val="549574363"/>
                    </a:ext>
                  </a:extLst>
                </a:gridCol>
              </a:tblGrid>
              <a:tr h="371316">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284716417"/>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4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1953465802"/>
                  </a:ext>
                </a:extLst>
              </a:tr>
              <a:tr h="337820">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140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8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4252171119"/>
                  </a:ext>
                </a:extLst>
              </a:tr>
            </a:tbl>
          </a:graphicData>
        </a:graphic>
      </p:graphicFrame>
    </p:spTree>
    <p:extLst>
      <p:ext uri="{BB962C8B-B14F-4D97-AF65-F5344CB8AC3E}">
        <p14:creationId xmlns:p14="http://schemas.microsoft.com/office/powerpoint/2010/main" val="3394104245"/>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240MHz non-OFDMA the following conditional mandatory (conditional on supporting puncturing) large RU combinations are supported</a:t>
            </a:r>
          </a:p>
          <a:p>
            <a:pPr lvl="1">
              <a:buFont typeface="Arial" panose="020B0604020202020204" pitchFamily="34" charset="0"/>
              <a:buChar char="•"/>
            </a:pPr>
            <a:r>
              <a:rPr lang="en-US" sz="1400" dirty="0"/>
              <a:t>Any one of six 484RUs can be punctured</a:t>
            </a:r>
          </a:p>
          <a:p>
            <a:pPr lvl="1">
              <a:buFont typeface="Arial" panose="020B0604020202020204" pitchFamily="34" charset="0"/>
              <a:buChar char="•"/>
            </a:pPr>
            <a:r>
              <a:rPr lang="en-US" sz="1400" dirty="0"/>
              <a:t>Any one of three 996RUs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7" name="Table 6">
            <a:extLst>
              <a:ext uri="{FF2B5EF4-FFF2-40B4-BE49-F238E27FC236}">
                <a16:creationId xmlns:a16="http://schemas.microsoft.com/office/drawing/2014/main" xmlns="" id="{92DC2F10-7F58-4BAC-8D18-5E3F7841E68F}"/>
              </a:ext>
            </a:extLst>
          </p:cNvPr>
          <p:cNvGraphicFramePr>
            <a:graphicFrameLocks noGrp="1"/>
          </p:cNvGraphicFramePr>
          <p:nvPr/>
        </p:nvGraphicFramePr>
        <p:xfrm>
          <a:off x="1789906" y="3276600"/>
          <a:ext cx="5562600" cy="1020445"/>
        </p:xfrm>
        <a:graphic>
          <a:graphicData uri="http://schemas.openxmlformats.org/drawingml/2006/table">
            <a:tbl>
              <a:tblPr/>
              <a:tblGrid>
                <a:gridCol w="1219200">
                  <a:extLst>
                    <a:ext uri="{9D8B030D-6E8A-4147-A177-3AD203B41FA5}">
                      <a16:colId xmlns:a16="http://schemas.microsoft.com/office/drawing/2014/main" xmlns="" val="168344121"/>
                    </a:ext>
                  </a:extLst>
                </a:gridCol>
                <a:gridCol w="1346200">
                  <a:extLst>
                    <a:ext uri="{9D8B030D-6E8A-4147-A177-3AD203B41FA5}">
                      <a16:colId xmlns:a16="http://schemas.microsoft.com/office/drawing/2014/main" xmlns="" val="1042010448"/>
                    </a:ext>
                  </a:extLst>
                </a:gridCol>
                <a:gridCol w="1346200">
                  <a:extLst>
                    <a:ext uri="{9D8B030D-6E8A-4147-A177-3AD203B41FA5}">
                      <a16:colId xmlns:a16="http://schemas.microsoft.com/office/drawing/2014/main" xmlns="" val="2826231871"/>
                    </a:ext>
                  </a:extLst>
                </a:gridCol>
                <a:gridCol w="825500">
                  <a:extLst>
                    <a:ext uri="{9D8B030D-6E8A-4147-A177-3AD203B41FA5}">
                      <a16:colId xmlns:a16="http://schemas.microsoft.com/office/drawing/2014/main" xmlns="" val="4285048147"/>
                    </a:ext>
                  </a:extLst>
                </a:gridCol>
                <a:gridCol w="825500">
                  <a:extLst>
                    <a:ext uri="{9D8B030D-6E8A-4147-A177-3AD203B41FA5}">
                      <a16:colId xmlns:a16="http://schemas.microsoft.com/office/drawing/2014/main" xmlns="" val="1536178888"/>
                    </a:ext>
                  </a:extLst>
                </a:gridCol>
              </a:tblGrid>
              <a:tr h="218916">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 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695487704"/>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200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1752173758"/>
                  </a:ext>
                </a:extLst>
              </a:tr>
              <a:tr h="337820">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3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2661991629"/>
                  </a:ext>
                </a:extLst>
              </a:tr>
            </a:tbl>
          </a:graphicData>
        </a:graphic>
      </p:graphicFrame>
    </p:spTree>
    <p:extLst>
      <p:ext uri="{BB962C8B-B14F-4D97-AF65-F5344CB8AC3E}">
        <p14:creationId xmlns:p14="http://schemas.microsoft.com/office/powerpoint/2010/main" val="2057804872"/>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320MHz non-OFDMA the following conditional mandatory (conditional on supporting puncturing) large RU combinations are supported</a:t>
            </a:r>
          </a:p>
          <a:p>
            <a:pPr lvl="1">
              <a:buFont typeface="Arial" panose="020B0604020202020204" pitchFamily="34" charset="0"/>
              <a:buChar char="•"/>
            </a:pPr>
            <a:r>
              <a:rPr lang="en-US" sz="1600" dirty="0"/>
              <a:t>Any one of eight 484RUs can be punctured</a:t>
            </a:r>
          </a:p>
          <a:p>
            <a:pPr lvl="1">
              <a:buFont typeface="Arial" panose="020B0604020202020204" pitchFamily="34" charset="0"/>
              <a:buChar char="•"/>
            </a:pPr>
            <a:r>
              <a:rPr lang="en-US" sz="1600" dirty="0"/>
              <a:t>Any one of four 996RUs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8" name="Table 7">
            <a:extLst>
              <a:ext uri="{FF2B5EF4-FFF2-40B4-BE49-F238E27FC236}">
                <a16:creationId xmlns:a16="http://schemas.microsoft.com/office/drawing/2014/main" xmlns="" id="{47B6E9D3-86FD-4E5A-B0D4-8DB969196686}"/>
              </a:ext>
            </a:extLst>
          </p:cNvPr>
          <p:cNvGraphicFramePr>
            <a:graphicFrameLocks noGrp="1"/>
          </p:cNvGraphicFramePr>
          <p:nvPr/>
        </p:nvGraphicFramePr>
        <p:xfrm>
          <a:off x="696912" y="3276600"/>
          <a:ext cx="7770813" cy="1013655"/>
        </p:xfrm>
        <a:graphic>
          <a:graphicData uri="http://schemas.openxmlformats.org/drawingml/2006/table">
            <a:tbl>
              <a:tblPr/>
              <a:tblGrid>
                <a:gridCol w="1372802">
                  <a:extLst>
                    <a:ext uri="{9D8B030D-6E8A-4147-A177-3AD203B41FA5}">
                      <a16:colId xmlns:a16="http://schemas.microsoft.com/office/drawing/2014/main" xmlns="" val="2828615192"/>
                    </a:ext>
                  </a:extLst>
                </a:gridCol>
                <a:gridCol w="1511341">
                  <a:extLst>
                    <a:ext uri="{9D8B030D-6E8A-4147-A177-3AD203B41FA5}">
                      <a16:colId xmlns:a16="http://schemas.microsoft.com/office/drawing/2014/main" xmlns="" val="2263822232"/>
                    </a:ext>
                  </a:extLst>
                </a:gridCol>
                <a:gridCol w="1511341">
                  <a:extLst>
                    <a:ext uri="{9D8B030D-6E8A-4147-A177-3AD203B41FA5}">
                      <a16:colId xmlns:a16="http://schemas.microsoft.com/office/drawing/2014/main" xmlns="" val="3427035817"/>
                    </a:ext>
                  </a:extLst>
                </a:gridCol>
                <a:gridCol w="1511341">
                  <a:extLst>
                    <a:ext uri="{9D8B030D-6E8A-4147-A177-3AD203B41FA5}">
                      <a16:colId xmlns:a16="http://schemas.microsoft.com/office/drawing/2014/main" xmlns="" val="3497256590"/>
                    </a:ext>
                  </a:extLst>
                </a:gridCol>
                <a:gridCol w="931994">
                  <a:extLst>
                    <a:ext uri="{9D8B030D-6E8A-4147-A177-3AD203B41FA5}">
                      <a16:colId xmlns:a16="http://schemas.microsoft.com/office/drawing/2014/main" xmlns="" val="3298567581"/>
                    </a:ext>
                  </a:extLst>
                </a:gridCol>
                <a:gridCol w="931994">
                  <a:extLst>
                    <a:ext uri="{9D8B030D-6E8A-4147-A177-3AD203B41FA5}">
                      <a16:colId xmlns:a16="http://schemas.microsoft.com/office/drawing/2014/main" xmlns="" val="1015848150"/>
                    </a:ext>
                  </a:extLst>
                </a:gridCol>
              </a:tblGrid>
              <a:tr h="212223">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3411585396"/>
                  </a:ext>
                </a:extLst>
              </a:tr>
              <a:tr h="334472">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996</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280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8 options </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3818249990"/>
                  </a:ext>
                </a:extLst>
              </a:tr>
              <a:tr h="334472">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240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1241201014"/>
                  </a:ext>
                </a:extLst>
              </a:tr>
            </a:tbl>
          </a:graphicData>
        </a:graphic>
      </p:graphicFrame>
    </p:spTree>
    <p:extLst>
      <p:ext uri="{BB962C8B-B14F-4D97-AF65-F5344CB8AC3E}">
        <p14:creationId xmlns:p14="http://schemas.microsoft.com/office/powerpoint/2010/main" val="108565667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80MHz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7" name="Table 6">
            <a:extLst>
              <a:ext uri="{FF2B5EF4-FFF2-40B4-BE49-F238E27FC236}">
                <a16:creationId xmlns:a16="http://schemas.microsoft.com/office/drawing/2014/main" xmlns="" id="{5785BE86-E9D1-4EA4-B952-55C1110C77F7}"/>
              </a:ext>
            </a:extLst>
          </p:cNvPr>
          <p:cNvGraphicFramePr>
            <a:graphicFrameLocks noGrp="1"/>
          </p:cNvGraphicFramePr>
          <p:nvPr/>
        </p:nvGraphicFramePr>
        <p:xfrm>
          <a:off x="3076575" y="2603501"/>
          <a:ext cx="3594100" cy="1006475"/>
        </p:xfrm>
        <a:graphic>
          <a:graphicData uri="http://schemas.openxmlformats.org/drawingml/2006/table">
            <a:tbl>
              <a:tblPr/>
              <a:tblGrid>
                <a:gridCol w="1536700">
                  <a:extLst>
                    <a:ext uri="{9D8B030D-6E8A-4147-A177-3AD203B41FA5}">
                      <a16:colId xmlns:a16="http://schemas.microsoft.com/office/drawing/2014/main" xmlns="" val="3007579673"/>
                    </a:ext>
                  </a:extLst>
                </a:gridCol>
                <a:gridCol w="1028700">
                  <a:extLst>
                    <a:ext uri="{9D8B030D-6E8A-4147-A177-3AD203B41FA5}">
                      <a16:colId xmlns:a16="http://schemas.microsoft.com/office/drawing/2014/main" xmlns="" val="831650628"/>
                    </a:ext>
                  </a:extLst>
                </a:gridCol>
                <a:gridCol w="1028700">
                  <a:extLst>
                    <a:ext uri="{9D8B030D-6E8A-4147-A177-3AD203B41FA5}">
                      <a16:colId xmlns:a16="http://schemas.microsoft.com/office/drawing/2014/main" xmlns="" val="2959109844"/>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2327669970"/>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174111860"/>
                  </a:ext>
                </a:extLst>
              </a:tr>
            </a:tbl>
          </a:graphicData>
        </a:graphic>
      </p:graphicFrame>
    </p:spTree>
    <p:extLst>
      <p:ext uri="{BB962C8B-B14F-4D97-AF65-F5344CB8AC3E}">
        <p14:creationId xmlns:p14="http://schemas.microsoft.com/office/powerpoint/2010/main" val="2401037927"/>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160MHz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8" name="Table 7">
            <a:extLst>
              <a:ext uri="{FF2B5EF4-FFF2-40B4-BE49-F238E27FC236}">
                <a16:creationId xmlns:a16="http://schemas.microsoft.com/office/drawing/2014/main" xmlns="" id="{01C42114-694A-4BBB-B867-45BCCC3F2C88}"/>
              </a:ext>
            </a:extLst>
          </p:cNvPr>
          <p:cNvGraphicFramePr>
            <a:graphicFrameLocks noGrp="1"/>
          </p:cNvGraphicFramePr>
          <p:nvPr/>
        </p:nvGraphicFramePr>
        <p:xfrm>
          <a:off x="2812256" y="2667000"/>
          <a:ext cx="3594100" cy="1006475"/>
        </p:xfrm>
        <a:graphic>
          <a:graphicData uri="http://schemas.openxmlformats.org/drawingml/2006/table">
            <a:tbl>
              <a:tblPr/>
              <a:tblGrid>
                <a:gridCol w="1536700">
                  <a:extLst>
                    <a:ext uri="{9D8B030D-6E8A-4147-A177-3AD203B41FA5}">
                      <a16:colId xmlns:a16="http://schemas.microsoft.com/office/drawing/2014/main" xmlns="" val="3725887819"/>
                    </a:ext>
                  </a:extLst>
                </a:gridCol>
                <a:gridCol w="1028700">
                  <a:extLst>
                    <a:ext uri="{9D8B030D-6E8A-4147-A177-3AD203B41FA5}">
                      <a16:colId xmlns:a16="http://schemas.microsoft.com/office/drawing/2014/main" xmlns="" val="683494230"/>
                    </a:ext>
                  </a:extLst>
                </a:gridCol>
                <a:gridCol w="1028700">
                  <a:extLst>
                    <a:ext uri="{9D8B030D-6E8A-4147-A177-3AD203B41FA5}">
                      <a16:colId xmlns:a16="http://schemas.microsoft.com/office/drawing/2014/main" xmlns="" val="4245554839"/>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4085208814"/>
                  </a:ext>
                </a:extLst>
              </a:tr>
              <a:tr h="366395">
                <a:tc>
                  <a:txBody>
                    <a:bodyPr/>
                    <a:lstStyle/>
                    <a:p>
                      <a:pPr marL="0" marR="0"/>
                      <a:r>
                        <a:rPr lang="en-US" sz="1100">
                          <a:solidFill>
                            <a:srgbClr val="1F497D"/>
                          </a:solidFill>
                          <a:effectLst/>
                          <a:latin typeface="Calibri" panose="020F0502020204030204" pitchFamily="34" charset="0"/>
                        </a:rPr>
                        <a:t>484+996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2763530279"/>
                  </a:ext>
                </a:extLst>
              </a:tr>
            </a:tbl>
          </a:graphicData>
        </a:graphic>
      </p:graphicFrame>
    </p:spTree>
    <p:extLst>
      <p:ext uri="{BB962C8B-B14F-4D97-AF65-F5344CB8AC3E}">
        <p14:creationId xmlns:p14="http://schemas.microsoft.com/office/powerpoint/2010/main" val="2080558796"/>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The following subfields exist in U-SIG and/or EHT-SIG of an EHT PPDU sent to single user:</a:t>
            </a:r>
          </a:p>
          <a:p>
            <a:pPr lvl="1">
              <a:buFont typeface="Arial" panose="020B0604020202020204" pitchFamily="34" charset="0"/>
              <a:buChar char="•"/>
            </a:pPr>
            <a:r>
              <a:rPr lang="en-US" sz="1600" dirty="0"/>
              <a:t>MCS</a:t>
            </a:r>
          </a:p>
          <a:p>
            <a:pPr lvl="1">
              <a:buFont typeface="Arial" panose="020B0604020202020204" pitchFamily="34" charset="0"/>
              <a:buChar char="•"/>
            </a:pPr>
            <a:r>
              <a:rPr lang="en-US" sz="1600" dirty="0"/>
              <a:t>NSTS</a:t>
            </a:r>
          </a:p>
          <a:p>
            <a:pPr lvl="1">
              <a:buFont typeface="Arial" panose="020B0604020202020204" pitchFamily="34" charset="0"/>
              <a:buChar char="•"/>
            </a:pPr>
            <a:r>
              <a:rPr lang="en-US" sz="1600" dirty="0"/>
              <a:t>GI+EHT-LTF Size</a:t>
            </a:r>
          </a:p>
          <a:p>
            <a:pPr lvl="1">
              <a:buFont typeface="Arial" panose="020B0604020202020204" pitchFamily="34" charset="0"/>
              <a:buChar char="•"/>
            </a:pPr>
            <a:r>
              <a:rPr lang="en-US" sz="1600" dirty="0"/>
              <a:t>Coding</a:t>
            </a:r>
          </a:p>
          <a:p>
            <a:endParaRPr lang="en-US" sz="1800" dirty="0"/>
          </a:p>
          <a:p>
            <a:r>
              <a:rPr lang="en-US" sz="1800" dirty="0"/>
              <a:t>Move: Ross Jian Yu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4489376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7</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2000" dirty="0"/>
              <a:t>Move to add the following text to the 11be SFD:</a:t>
            </a:r>
          </a:p>
          <a:p>
            <a:pPr marL="800100" lvl="1" indent="-342900">
              <a:buFont typeface="Arial" panose="020B0604020202020204" pitchFamily="34" charset="0"/>
              <a:buChar char="•"/>
            </a:pPr>
            <a:r>
              <a:rPr lang="en-US" sz="1800" dirty="0"/>
              <a:t>The links between multi-link AP entity and multi-link STA entity may be disabled or enabled.</a:t>
            </a:r>
          </a:p>
          <a:p>
            <a:pPr marL="0" indent="0"/>
            <a:endParaRPr lang="en-US" sz="2000" dirty="0"/>
          </a:p>
          <a:p>
            <a:pPr marL="0" indent="0"/>
            <a:r>
              <a:rPr lang="en-US" sz="2000" dirty="0"/>
              <a:t>Move: Liwen Chu				Second: </a:t>
            </a:r>
          </a:p>
          <a:p>
            <a:pPr marL="0" indent="0"/>
            <a:r>
              <a:rPr lang="en-US" sz="2000" dirty="0"/>
              <a:t>Discussion: Yes.</a:t>
            </a:r>
          </a:p>
          <a:p>
            <a:pPr marL="0" indent="0"/>
            <a:r>
              <a:rPr lang="en-US" sz="2000" dirty="0"/>
              <a:t>Result:</a:t>
            </a:r>
          </a:p>
          <a:p>
            <a:pPr marL="0" indent="0"/>
            <a:r>
              <a:rPr lang="en-US" sz="2000" dirty="0">
                <a:highlight>
                  <a:srgbClr val="FFFF00"/>
                </a:highlight>
              </a:rPr>
              <a:t>Deferred</a:t>
            </a:r>
          </a:p>
          <a:p>
            <a:pPr marL="0" indent="0"/>
            <a:r>
              <a:rPr lang="en-US" sz="1800" dirty="0"/>
              <a:t>---------------------------------------------------------------------------------------------------</a:t>
            </a:r>
          </a:p>
          <a:p>
            <a:pPr marL="0" indent="0"/>
            <a:r>
              <a:rPr lang="en-US" sz="1800" dirty="0"/>
              <a:t>SP result:</a:t>
            </a:r>
          </a:p>
          <a:p>
            <a:pPr marL="0" indent="0"/>
            <a:r>
              <a:rPr lang="en-US" sz="1800" dirty="0"/>
              <a:t>Ref: </a:t>
            </a:r>
            <a:r>
              <a:rPr lang="en-US" sz="1800" dirty="0">
                <a:hlinkClick r:id="rId2"/>
              </a:rPr>
              <a:t>https://mentor.ieee.org/802.11/dcn/19/11-19-0821-03-00be-multiple-band-discussion.pptx</a:t>
            </a:r>
            <a:endParaRPr lang="en-US" sz="20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603512289"/>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The following subfield exists in U-SIG or EHT-SIG of an EHT PPDU sent to multiple users:</a:t>
            </a:r>
          </a:p>
          <a:p>
            <a:pPr lvl="1">
              <a:buFont typeface="Arial" panose="020B0604020202020204" pitchFamily="34" charset="0"/>
              <a:buChar char="•"/>
            </a:pPr>
            <a:r>
              <a:rPr lang="en-US" sz="1200" dirty="0"/>
              <a:t>GI+EHT-LTF Size</a:t>
            </a:r>
            <a:endParaRPr lang="en-US" sz="1400" dirty="0"/>
          </a:p>
          <a:p>
            <a:endParaRPr lang="en-US" sz="1800" dirty="0"/>
          </a:p>
          <a:p>
            <a:r>
              <a:rPr lang="en-US" sz="1800" dirty="0"/>
              <a:t>Move: Ross Jian Yu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554328251"/>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At any point in time, a TID shall always be mapped to at least one link that is set up, unless admission control is used</a:t>
            </a:r>
          </a:p>
          <a:p>
            <a:endParaRPr lang="en-US" sz="1800" dirty="0"/>
          </a:p>
          <a:p>
            <a:r>
              <a:rPr lang="en-US" sz="1800" dirty="0"/>
              <a:t>Move: Laurent Cariou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39907922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Management frames are allowed on all enabled links, following baseline</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Laurent Cariou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80094356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If a TID is mapped in UL to a set of enabled links for a non-AP MLD, then the non-AP MLD can use any link within this set of enabled links to transmit data frames from that TID</a:t>
            </a:r>
          </a:p>
          <a:p>
            <a:pPr>
              <a:buFont typeface="Arial" panose="020B0604020202020204" pitchFamily="34" charset="0"/>
              <a:buChar char="•"/>
            </a:pPr>
            <a:r>
              <a:rPr lang="en-US" sz="1600" dirty="0"/>
              <a:t>If a TID is mapped in DL to a set of enabled links for a non-AP MLD, then:</a:t>
            </a:r>
          </a:p>
          <a:p>
            <a:pPr lvl="1">
              <a:buFont typeface="Arial" panose="020B0604020202020204" pitchFamily="34" charset="0"/>
              <a:buChar char="•"/>
            </a:pPr>
            <a:r>
              <a:rPr lang="en-US" sz="1400" dirty="0"/>
              <a:t>the non-AP MLD can retrieve buffered BUs corresponding to that TID on any links within this set of enabled links</a:t>
            </a:r>
          </a:p>
          <a:p>
            <a:pPr lvl="1">
              <a:buFont typeface="Arial" panose="020B0604020202020204" pitchFamily="34" charset="0"/>
              <a:buChar char="•"/>
            </a:pPr>
            <a:r>
              <a:rPr lang="en-US" sz="1400" dirty="0"/>
              <a:t>The AP MLD can use any link within this set of enabled links to transmit data frames from that TID, subject to existing restrictions for transmissions of frames that apply to those enabled links</a:t>
            </a:r>
          </a:p>
          <a:p>
            <a:pPr lvl="1">
              <a:buFont typeface="Arial" panose="020B0604020202020204" pitchFamily="34" charset="0"/>
              <a:buChar char="•"/>
            </a:pPr>
            <a:r>
              <a:rPr lang="en-US" sz="1400" dirty="0"/>
              <a:t>An example of restriction is if the STA is in doze state</a:t>
            </a:r>
          </a:p>
          <a:p>
            <a:r>
              <a:rPr lang="en-US" sz="1800" dirty="0"/>
              <a:t>Move: Laurent Cariou					Second:  Minyoung Park</a:t>
            </a:r>
          </a:p>
          <a:p>
            <a:r>
              <a:rPr lang="en-US" sz="1800" dirty="0"/>
              <a:t>Discussion: Yes.</a:t>
            </a:r>
          </a:p>
          <a:p>
            <a:r>
              <a:rPr lang="en-US" sz="1800" dirty="0"/>
              <a:t>Result: 25Y,	3N,	21A (Passes)</a:t>
            </a:r>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977021016"/>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 non-AP MLD monitors and performs basic operations (such as traffic indication, BSS parameter updates, etc.) on one or more link(s)</a:t>
            </a:r>
          </a:p>
          <a:p>
            <a:pPr lvl="1">
              <a:buFont typeface="Arial" panose="020B0604020202020204" pitchFamily="34" charset="0"/>
              <a:buChar char="•"/>
            </a:pPr>
            <a:endParaRPr lang="en-US" sz="1200" dirty="0"/>
          </a:p>
          <a:p>
            <a:pPr lvl="1">
              <a:buFont typeface="Arial" panose="020B0604020202020204" pitchFamily="34" charset="0"/>
              <a:buChar char="•"/>
            </a:pPr>
            <a:endParaRPr lang="en-US" sz="1400" dirty="0"/>
          </a:p>
          <a:p>
            <a:r>
              <a:rPr lang="en-US" sz="1800" dirty="0"/>
              <a:t>Move: Abhishek Patil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https://mentor.ieee.org/802.11/dcn/19/11-19-1526-03-00be-multi-link-power-save.pptx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890707335"/>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 link, that is setup as part of a multi-link setup, is defined as Enabled if that link can be used for frame exchange and at least one TID is mapped to that link</a:t>
            </a:r>
          </a:p>
          <a:p>
            <a:pPr lvl="1">
              <a:buFont typeface="Arial" panose="020B0604020202020204" pitchFamily="34" charset="0"/>
              <a:buChar char="•"/>
            </a:pPr>
            <a:r>
              <a:rPr lang="en-US" sz="1600" dirty="0"/>
              <a:t>Note: frame exchange on a link is subject to the power state of the corresponding non-AP STA</a:t>
            </a:r>
          </a:p>
          <a:p>
            <a:pPr lvl="1">
              <a:buFont typeface="Arial" panose="020B0604020202020204" pitchFamily="34" charset="0"/>
              <a:buChar char="•"/>
            </a:pPr>
            <a:endParaRPr lang="en-US" sz="1400" dirty="0"/>
          </a:p>
          <a:p>
            <a:r>
              <a:rPr lang="en-US" sz="1800" dirty="0"/>
              <a:t>Move: Abhishek Patil					Second: Yongho Seok</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https://mentor.ieee.org/802.11/dcn/19/11-19-1528-05-00be-multi-link-operation-link-management.pptx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93616425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An AP MLD can recommend a non-AP MLD to use one or more enabled links</a:t>
            </a:r>
          </a:p>
          <a:p>
            <a:pPr lvl="1">
              <a:buFont typeface="Arial" panose="020B0604020202020204" pitchFamily="34" charset="0"/>
              <a:buChar char="•"/>
            </a:pPr>
            <a:r>
              <a:rPr lang="en-US" sz="1600" dirty="0"/>
              <a:t>The AP’s indication could be carried in a broadcast or a unicast frame</a:t>
            </a:r>
          </a:p>
          <a:p>
            <a:pPr>
              <a:buFont typeface="Arial" panose="020B0604020202020204" pitchFamily="34" charset="0"/>
              <a:buChar char="•"/>
            </a:pPr>
            <a:endParaRPr lang="en-US" sz="2000" dirty="0"/>
          </a:p>
          <a:p>
            <a:pPr>
              <a:buFont typeface="Arial" panose="020B0604020202020204" pitchFamily="34" charset="0"/>
              <a:buChar char="•"/>
            </a:pPr>
            <a:endParaRPr lang="en-US" sz="1400" dirty="0"/>
          </a:p>
          <a:p>
            <a:r>
              <a:rPr lang="en-US" sz="1800" dirty="0"/>
              <a:t>Move: Abhishek Patil					Second: George Cherian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https://mentor.ieee.org/802.11/dcn/19/11-19-1904-03-00be-mlo-link-management-follow-up.pptx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930816239"/>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extra 4 subcarriers are applied to L-SIG and RL-SIG.</a:t>
            </a:r>
          </a:p>
          <a:p>
            <a:pPr lvl="1">
              <a:buFont typeface="Arial" panose="020B0604020202020204" pitchFamily="34" charset="0"/>
              <a:buChar char="•"/>
            </a:pPr>
            <a:r>
              <a:rPr lang="en-US" dirty="0"/>
              <a:t>The indices for extra subcarriers are [-28, -27, 27, 28]</a:t>
            </a:r>
          </a:p>
          <a:p>
            <a:pPr lvl="1">
              <a:buFont typeface="Arial" panose="020B0604020202020204" pitchFamily="34" charset="0"/>
              <a:buChar char="•"/>
            </a:pPr>
            <a:r>
              <a:rPr lang="en-US" dirty="0"/>
              <a:t>The extra subcarriers are BPSK modulated</a:t>
            </a:r>
          </a:p>
          <a:p>
            <a:pPr lvl="1">
              <a:buFont typeface="Arial" panose="020B0604020202020204" pitchFamily="34" charset="0"/>
              <a:buChar char="•"/>
            </a:pPr>
            <a:r>
              <a:rPr lang="en-US" dirty="0"/>
              <a:t>The coefficients [-1 -1 -1 1 ] as in 11ax are mapped to the extra subcarriers</a:t>
            </a:r>
          </a:p>
          <a:p>
            <a:pPr>
              <a:buFont typeface="Arial" panose="020B0604020202020204" pitchFamily="34" charset="0"/>
              <a:buChar char="•"/>
            </a:pPr>
            <a:endParaRPr lang="en-US" sz="1400" dirty="0"/>
          </a:p>
          <a:p>
            <a:r>
              <a:rPr lang="en-US" sz="1800" dirty="0"/>
              <a:t>Move: Dongguk Lim					Second: Ross Jian Yu</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https://mentor.ieee.org/802.11/dcn/20/11-20-0019-01-00be-11be-ppdu-format.pptx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6185780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value of the RA/TA fields sent over-the-air in the MAC header of a frame is the MAC address of the STA affiliated with the MLD corresponding to that link</a:t>
            </a:r>
          </a:p>
          <a:p>
            <a:pPr>
              <a:buFont typeface="Arial" panose="020B0604020202020204" pitchFamily="34" charset="0"/>
              <a:buChar char="•"/>
            </a:pPr>
            <a:endParaRPr lang="en-US" sz="1400" dirty="0"/>
          </a:p>
          <a:p>
            <a:r>
              <a:rPr lang="en-US" sz="1800" dirty="0"/>
              <a:t>Move: Duncan Ho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https://mentor.ieee.org/802.11/dcn/19/11-19-1899-07-00be-mla-mac-addresses-considerations.pptx</a:t>
            </a:r>
            <a:endParaRPr lang="en-US" sz="1400" b="0" dirty="0"/>
          </a:p>
          <a:p>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31627082"/>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676400"/>
            <a:ext cx="7770813" cy="4848226"/>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MAC address of each affiliated AP within an AP MLD shall be different from each other unless the affiliated APs cannot perform simultaneous Tx/Rx operation (e.g., due to near band in-device interference), in which case the MAC address properties are TBD</a:t>
            </a:r>
          </a:p>
          <a:p>
            <a:pPr lvl="1">
              <a:buFont typeface="Arial" panose="020B0604020202020204" pitchFamily="34" charset="0"/>
              <a:buChar char="•"/>
            </a:pPr>
            <a:r>
              <a:rPr lang="en-US" sz="1600" dirty="0"/>
              <a:t>Note: it is TBD whether we allow the operation of an AP MLD without simultaneous Tx/Rx operation</a:t>
            </a:r>
          </a:p>
          <a:p>
            <a:pPr lvl="1">
              <a:buFont typeface="Arial" panose="020B0604020202020204" pitchFamily="34" charset="0"/>
              <a:buChar char="•"/>
            </a:pPr>
            <a:endParaRPr lang="en-US" sz="1000" dirty="0"/>
          </a:p>
          <a:p>
            <a:r>
              <a:rPr lang="en-US" sz="1800" dirty="0"/>
              <a:t>Move: Duncan Ho					Second: Yongho Seok</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https://mentor.ieee.org/802.11/dcn/19/11-19-1899-07-00be-mla-mac-addresses-considerations.pptx</a:t>
            </a:r>
            <a:endParaRPr lang="en-US" sz="1400" b="0" dirty="0"/>
          </a:p>
          <a:p>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8491775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8</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p:txBody>
          <a:bodyPr/>
          <a:lstStyle/>
          <a:p>
            <a:pPr marL="0" indent="0"/>
            <a:r>
              <a:rPr lang="en-US" sz="1800" dirty="0"/>
              <a:t>Move to add the following text into the 11be SFD</a:t>
            </a:r>
          </a:p>
          <a:p>
            <a:pPr marL="285750" indent="-285750">
              <a:buFont typeface="Arial" panose="020B0604020202020204" pitchFamily="34" charset="0"/>
              <a:buChar char="•"/>
            </a:pPr>
            <a:r>
              <a:rPr lang="en-US" sz="1800" dirty="0"/>
              <a:t>11be PPDU shall include the repeated L-SIG after L-SIG</a:t>
            </a:r>
          </a:p>
          <a:p>
            <a:pPr marL="0" indent="0"/>
            <a:endParaRPr lang="en-US" sz="1800" dirty="0"/>
          </a:p>
          <a:p>
            <a:pPr marL="0" indent="0"/>
            <a:r>
              <a:rPr lang="en-US" sz="1800" dirty="0"/>
              <a:t>Move: Dongguk Lim				Second: Jianhan Liu</a:t>
            </a:r>
          </a:p>
          <a:p>
            <a:pPr marL="0" indent="0"/>
            <a:r>
              <a:rPr lang="en-US" sz="1800" dirty="0"/>
              <a:t>Discussion: Yes</a:t>
            </a:r>
          </a:p>
          <a:p>
            <a:pPr marL="0" indent="0"/>
            <a:r>
              <a:rPr lang="en-US" sz="1800" dirty="0"/>
              <a:t>Result: 37Y, 21N, 26A</a:t>
            </a:r>
          </a:p>
          <a:p>
            <a:pPr marL="0" indent="0"/>
            <a:r>
              <a:rPr lang="en-US" sz="1800" dirty="0">
                <a:highlight>
                  <a:srgbClr val="FF0000"/>
                </a:highlight>
              </a:rPr>
              <a:t>Fails</a:t>
            </a:r>
          </a:p>
          <a:p>
            <a:pPr marL="285750" indent="-285750">
              <a:buFont typeface="Arial" panose="020B0604020202020204" pitchFamily="34" charset="0"/>
              <a:buChar char="•"/>
            </a:pPr>
            <a:endParaRPr lang="en-US" sz="1800" dirty="0"/>
          </a:p>
          <a:p>
            <a:pPr marL="0" indent="0"/>
            <a:r>
              <a:rPr lang="en-US" sz="1800" dirty="0"/>
              <a:t>---------------------------------------------------------------------------------------------------</a:t>
            </a:r>
          </a:p>
          <a:p>
            <a:pPr marL="0" indent="0"/>
            <a:r>
              <a:rPr lang="en-US" sz="1800" dirty="0"/>
              <a:t>SP result:</a:t>
            </a:r>
          </a:p>
          <a:p>
            <a:pPr marL="0" indent="0"/>
            <a:r>
              <a:rPr lang="en-US" sz="1800" dirty="0"/>
              <a:t>Ref: </a:t>
            </a:r>
            <a:r>
              <a:rPr lang="en-US" sz="1800" dirty="0">
                <a:hlinkClick r:id="rId2"/>
              </a:rPr>
              <a:t>https://mentor.ieee.org/802.11/dcn/19/11-19-1486-01-00be-further-discussion-for-11be-preamble.pptx</a:t>
            </a:r>
            <a:endParaRPr lang="en-US" sz="1800" dirty="0"/>
          </a:p>
          <a:p>
            <a:pPr marL="0" indent="0"/>
            <a:endParaRPr lang="en-US" sz="18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775213375"/>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110</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2000" dirty="0"/>
              <a:t> </a:t>
            </a:r>
            <a:r>
              <a:rPr lang="en-US" dirty="0"/>
              <a:t>Move to add the following to 11be SFD: </a:t>
            </a:r>
          </a:p>
          <a:p>
            <a:pPr>
              <a:buFont typeface="Arial" panose="020B0604020202020204" pitchFamily="34" charset="0"/>
              <a:buChar char="•"/>
            </a:pPr>
            <a:r>
              <a:rPr lang="en-US" dirty="0"/>
              <a:t>Each non-AP STA affiliated with a non-AP MLD that is operating on an enabled link maintains its own power state/mode</a:t>
            </a:r>
          </a:p>
          <a:p>
            <a:pPr>
              <a:buFont typeface="Arial" panose="020B0604020202020204" pitchFamily="34" charset="0"/>
              <a:buChar char="•"/>
            </a:pPr>
            <a:endParaRPr lang="en-US" dirty="0"/>
          </a:p>
          <a:p>
            <a:pPr marL="0" indent="0"/>
            <a:r>
              <a:rPr lang="en-US" dirty="0"/>
              <a:t>Move: Abhishek Patil		Second: Rojan Chitrakar</a:t>
            </a:r>
          </a:p>
          <a:p>
            <a:r>
              <a:rPr lang="en-US" dirty="0"/>
              <a:t>Discussion: None.</a:t>
            </a:r>
          </a:p>
          <a:p>
            <a:r>
              <a:rPr lang="en-US" dirty="0"/>
              <a:t>Result: Passes unanimously.</a:t>
            </a:r>
          </a:p>
          <a:p>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519765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771EC2-A03B-40FC-A3E6-07BB3F9EB126}"/>
              </a:ext>
            </a:extLst>
          </p:cNvPr>
          <p:cNvSpPr>
            <a:spLocks noGrp="1"/>
          </p:cNvSpPr>
          <p:nvPr>
            <p:ph type="title"/>
          </p:nvPr>
        </p:nvSpPr>
        <p:spPr/>
        <p:txBody>
          <a:bodyPr/>
          <a:lstStyle/>
          <a:p>
            <a:r>
              <a:rPr lang="en-US" dirty="0"/>
              <a:t>Motion 9a</a:t>
            </a:r>
          </a:p>
        </p:txBody>
      </p:sp>
      <p:sp>
        <p:nvSpPr>
          <p:cNvPr id="3" name="Content Placeholder 2">
            <a:extLst>
              <a:ext uri="{FF2B5EF4-FFF2-40B4-BE49-F238E27FC236}">
                <a16:creationId xmlns="" xmlns:a16="http://schemas.microsoft.com/office/drawing/2014/main" id="{4A106B4D-2EDB-4130-8E5D-365CFBCBF8F5}"/>
              </a:ext>
            </a:extLst>
          </p:cNvPr>
          <p:cNvSpPr>
            <a:spLocks noGrp="1"/>
          </p:cNvSpPr>
          <p:nvPr>
            <p:ph idx="1"/>
          </p:nvPr>
        </p:nvSpPr>
        <p:spPr/>
        <p:txBody>
          <a:bodyPr/>
          <a:lstStyle/>
          <a:p>
            <a:pPr marL="0" indent="0"/>
            <a:r>
              <a:rPr lang="en-US" dirty="0"/>
              <a:t>Move to table Motion 9</a:t>
            </a:r>
          </a:p>
          <a:p>
            <a:pPr>
              <a:buFont typeface="Arial" panose="020B0604020202020204" pitchFamily="34" charset="0"/>
              <a:buChar char="•"/>
            </a:pPr>
            <a:endParaRPr lang="en-US" dirty="0"/>
          </a:p>
          <a:p>
            <a:pPr marL="0" indent="0"/>
            <a:r>
              <a:rPr lang="en-US" dirty="0"/>
              <a:t>Move:	 Huizhao Wang			Second: Srinivas Kandala</a:t>
            </a:r>
          </a:p>
          <a:p>
            <a:pPr marL="0" indent="0"/>
            <a:r>
              <a:rPr lang="en-US" dirty="0"/>
              <a:t>Result:13Y, 45N, 26A</a:t>
            </a:r>
          </a:p>
          <a:p>
            <a:pPr marL="0" indent="0"/>
            <a:r>
              <a:rPr lang="en-US" dirty="0">
                <a:highlight>
                  <a:srgbClr val="FF0000"/>
                </a:highlight>
              </a:rPr>
              <a:t>Fails</a:t>
            </a:r>
          </a:p>
        </p:txBody>
      </p:sp>
      <p:sp>
        <p:nvSpPr>
          <p:cNvPr id="4" name="Slide Number Placeholder 3">
            <a:extLst>
              <a:ext uri="{FF2B5EF4-FFF2-40B4-BE49-F238E27FC236}">
                <a16:creationId xmlns="" xmlns:a16="http://schemas.microsoft.com/office/drawing/2014/main"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 xmlns:a16="http://schemas.microsoft.com/office/drawing/2014/main"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25776764-31FB-4F61-BADE-76F041E45B2E}"/>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9180844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9</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600" dirty="0"/>
              <a:t>Move to add the following to the 802.11be SFD:</a:t>
            </a:r>
          </a:p>
          <a:p>
            <a:pPr lvl="1">
              <a:buFont typeface="Arial" panose="020B0604020202020204" pitchFamily="34" charset="0"/>
              <a:buChar char="•"/>
            </a:pPr>
            <a:r>
              <a:rPr lang="en-US" sz="1400" dirty="0"/>
              <a:t>Define mechanism(s) for multi-link operation that enables the following:</a:t>
            </a:r>
          </a:p>
          <a:p>
            <a:pPr lvl="1">
              <a:buFont typeface="Arial" panose="020B0604020202020204" pitchFamily="34" charset="0"/>
              <a:buChar char="•"/>
            </a:pPr>
            <a:r>
              <a:rPr lang="en-US" sz="1400" dirty="0"/>
              <a:t>An operational mode for concurrently exchanging frames on more than one link for one or more TID(s)</a:t>
            </a:r>
          </a:p>
          <a:p>
            <a:pPr lvl="1">
              <a:buFont typeface="Arial" panose="020B0604020202020204" pitchFamily="34" charset="0"/>
              <a:buChar char="•"/>
            </a:pPr>
            <a:r>
              <a:rPr lang="en-US" sz="1400" dirty="0"/>
              <a:t>An operational mode for restricting exchanging frames of one or more TID(s) to be on one link at a time</a:t>
            </a:r>
          </a:p>
          <a:p>
            <a:pPr>
              <a:buFont typeface="Arial" panose="020B0604020202020204" pitchFamily="34" charset="0"/>
              <a:buChar char="•"/>
            </a:pPr>
            <a:endParaRPr lang="en-US" sz="1600" dirty="0"/>
          </a:p>
          <a:p>
            <a:pPr marL="0" indent="0"/>
            <a:r>
              <a:rPr lang="en-US" sz="1600" dirty="0"/>
              <a:t>Move: Abhishek Patil				Second: Po-Kai Huang</a:t>
            </a:r>
          </a:p>
          <a:p>
            <a:pPr marL="0" indent="0"/>
            <a:r>
              <a:rPr lang="en-US" sz="1600" dirty="0"/>
              <a:t>Discussion: Yes</a:t>
            </a:r>
          </a:p>
          <a:p>
            <a:pPr marL="0" indent="0"/>
            <a:r>
              <a:rPr lang="en-US" sz="1600" dirty="0"/>
              <a:t>Result: 63Y, 11N, 19A </a:t>
            </a:r>
          </a:p>
          <a:p>
            <a:pPr marL="0" indent="0"/>
            <a:r>
              <a:rPr lang="en-US" sz="1600" dirty="0">
                <a:highlight>
                  <a:srgbClr val="00FF00"/>
                </a:highlight>
              </a:rPr>
              <a:t>Passes</a:t>
            </a: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https://mentor.ieee.org/802.11/dcn/19/11-19-1082-03-00be-multi-link-operation-dynamic-tid-transfer.pptx</a:t>
            </a: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9554692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10</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19600"/>
          </a:xfrm>
        </p:spPr>
        <p:txBody>
          <a:bodyPr/>
          <a:lstStyle/>
          <a:p>
            <a:pPr marL="0" indent="0"/>
            <a:r>
              <a:rPr lang="en-US" sz="2000" dirty="0"/>
              <a:t>Move to add the following to the 11be spec framework document</a:t>
            </a:r>
          </a:p>
          <a:p>
            <a:pPr marL="800100" lvl="1" indent="-342900">
              <a:buFont typeface="Arial" panose="020B0604020202020204" pitchFamily="34" charset="0"/>
              <a:buChar char="•"/>
            </a:pPr>
            <a:r>
              <a:rPr lang="en-US" sz="1800" dirty="0"/>
              <a:t>11be supports 320MHz and 160+160MHz PPDU.</a:t>
            </a:r>
          </a:p>
          <a:p>
            <a:pPr>
              <a:buFont typeface="Arial" panose="020B0604020202020204" pitchFamily="34" charset="0"/>
              <a:buChar char="•"/>
            </a:pPr>
            <a:endParaRPr lang="en-US" sz="2000" dirty="0"/>
          </a:p>
          <a:p>
            <a:pPr marL="0" indent="0"/>
            <a:r>
              <a:rPr lang="en-US" sz="2000" dirty="0"/>
              <a:t>Move: Bin Tian				Second: Jianhan Liu</a:t>
            </a:r>
          </a:p>
          <a:p>
            <a:pPr marL="0" indent="0"/>
            <a:r>
              <a:rPr lang="en-US" sz="2000" dirty="0"/>
              <a:t>Discussion: None</a:t>
            </a:r>
          </a:p>
          <a:p>
            <a:pPr marL="0" indent="0"/>
            <a:r>
              <a:rPr lang="en-US" sz="2000" dirty="0"/>
              <a:t>Result: </a:t>
            </a:r>
          </a:p>
          <a:p>
            <a:pPr marL="0" indent="0"/>
            <a:r>
              <a:rPr lang="en-US" sz="2000" dirty="0">
                <a:highlight>
                  <a:srgbClr val="00FF00"/>
                </a:highlight>
              </a:rPr>
              <a:t>Passes with unanimous consent</a:t>
            </a:r>
          </a:p>
          <a:p>
            <a:pPr marL="0" indent="0"/>
            <a:endParaRPr lang="en-US" sz="2000" dirty="0"/>
          </a:p>
          <a:p>
            <a:pPr marL="0" indent="0"/>
            <a:r>
              <a:rPr lang="en-US" sz="1600" dirty="0"/>
              <a:t>---------------------------------------------------------------------------------------------------------------</a:t>
            </a:r>
          </a:p>
          <a:p>
            <a:pPr marL="0" indent="0"/>
            <a:r>
              <a:rPr lang="en-US" sz="1600" dirty="0"/>
              <a:t>SP result: 61Y, 0N, 13A</a:t>
            </a:r>
          </a:p>
          <a:p>
            <a:pPr marL="0" indent="0"/>
            <a:r>
              <a:rPr lang="en-US" sz="1600" dirty="0"/>
              <a:t>Ref: </a:t>
            </a:r>
            <a:r>
              <a:rPr lang="en-US" sz="1600" dirty="0">
                <a:hlinkClick r:id="rId2"/>
              </a:rPr>
              <a:t>https://mentor.ieee.org/802.11/dcn/19/11-19-0797-01-00be-11be-320mhz-channelization-and-tone-plan.pptx</a:t>
            </a: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42942747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11</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830389"/>
            <a:ext cx="7770813" cy="4645024"/>
          </a:xfrm>
        </p:spPr>
        <p:txBody>
          <a:bodyPr/>
          <a:lstStyle/>
          <a:p>
            <a:pPr marL="0" indent="0"/>
            <a:r>
              <a:rPr lang="en-US" sz="2000" dirty="0"/>
              <a:t>Move to add the following to the 11be spec framework document</a:t>
            </a:r>
          </a:p>
          <a:p>
            <a:pPr lvl="1">
              <a:buFont typeface="Arial" panose="020B0604020202020204" pitchFamily="34" charset="0"/>
              <a:buChar char="•"/>
            </a:pPr>
            <a:r>
              <a:rPr lang="en-US" sz="1600" dirty="0"/>
              <a:t>11be uses the same subcarrier spacing for the data portion of EHT PPDU as 11ax data portion</a:t>
            </a:r>
          </a:p>
          <a:p>
            <a:pPr>
              <a:buFont typeface="Arial" panose="020B0604020202020204" pitchFamily="34" charset="0"/>
              <a:buChar char="•"/>
            </a:pPr>
            <a:endParaRPr lang="en-US" sz="2000" dirty="0"/>
          </a:p>
          <a:p>
            <a:pPr marL="0" indent="0"/>
            <a:r>
              <a:rPr lang="en-US" sz="2000" dirty="0"/>
              <a:t>Move: Bin Tian				Second: Jianhan Liu</a:t>
            </a:r>
          </a:p>
          <a:p>
            <a:pPr marL="0" indent="0"/>
            <a:r>
              <a:rPr lang="en-US" sz="2000" dirty="0"/>
              <a:t>Discussion: None.</a:t>
            </a:r>
          </a:p>
          <a:p>
            <a:pPr marL="0" indent="0"/>
            <a:r>
              <a:rPr lang="en-US" sz="2000" dirty="0"/>
              <a:t>Result: </a:t>
            </a:r>
          </a:p>
          <a:p>
            <a:pPr marL="0" indent="0"/>
            <a:r>
              <a:rPr lang="en-US" sz="2000" dirty="0">
                <a:highlight>
                  <a:srgbClr val="00FF00"/>
                </a:highlight>
              </a:rPr>
              <a:t>Passes with unanimous consent</a:t>
            </a:r>
          </a:p>
          <a:p>
            <a:pPr marL="0" indent="0"/>
            <a:endParaRPr lang="en-US" sz="2000" dirty="0"/>
          </a:p>
          <a:p>
            <a:pPr marL="0" indent="0"/>
            <a:r>
              <a:rPr lang="en-US" sz="1800" dirty="0"/>
              <a:t>---------------------------------------------------------------------------------------------------</a:t>
            </a:r>
          </a:p>
          <a:p>
            <a:pPr marL="0" indent="0"/>
            <a:r>
              <a:rPr lang="en-US" sz="1800" dirty="0"/>
              <a:t>SP result: 70Y, 0N, 10A</a:t>
            </a:r>
          </a:p>
          <a:p>
            <a:pPr marL="0" indent="0"/>
            <a:r>
              <a:rPr lang="en-US" sz="1800" dirty="0"/>
              <a:t>Ref: </a:t>
            </a:r>
            <a:r>
              <a:rPr lang="en-US" sz="1800" dirty="0">
                <a:hlinkClick r:id="rId2"/>
              </a:rPr>
              <a:t>https://mentor.ieee.org/802.11/dcn/19/11-19-0797-01-00be-11be-320mhz-channelization-and-tone-plan.pptx</a:t>
            </a:r>
            <a:endParaRPr lang="en-US" sz="18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8941563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12</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05000"/>
            <a:ext cx="7770813" cy="4570413"/>
          </a:xfrm>
        </p:spPr>
        <p:txBody>
          <a:bodyPr/>
          <a:lstStyle/>
          <a:p>
            <a:pPr marL="0" indent="0"/>
            <a:r>
              <a:rPr lang="en-US" sz="1600" dirty="0"/>
              <a:t>Move to add the following to the 11be spec framework document</a:t>
            </a:r>
          </a:p>
          <a:p>
            <a:pPr>
              <a:buFont typeface="Arial" panose="020B0604020202020204" pitchFamily="34" charset="0"/>
              <a:buChar char="•"/>
            </a:pPr>
            <a:r>
              <a:rPr lang="en-US" sz="1600" dirty="0"/>
              <a:t>For 11be</a:t>
            </a:r>
          </a:p>
          <a:p>
            <a:pPr marL="800100" lvl="1" indent="-342900">
              <a:buFont typeface="Arial" panose="020B0604020202020204" pitchFamily="34" charset="0"/>
              <a:buChar char="•"/>
            </a:pPr>
            <a:r>
              <a:rPr lang="en-US" sz="1400" dirty="0"/>
              <a:t>Reuse 11ax tone plan for 20/40/80/160/80+80MHz PPDU</a:t>
            </a:r>
          </a:p>
          <a:p>
            <a:pPr marL="800100" lvl="1" indent="-342900">
              <a:buFont typeface="Arial" panose="020B0604020202020204" pitchFamily="34" charset="0"/>
              <a:buChar char="•"/>
            </a:pPr>
            <a:r>
              <a:rPr lang="en-US" sz="1400" dirty="0"/>
              <a:t>320MHz and 160+160MHz use duplicated HE160 for OFDMA tone plan</a:t>
            </a:r>
          </a:p>
          <a:p>
            <a:pPr>
              <a:buFont typeface="Arial" panose="020B0604020202020204" pitchFamily="34" charset="0"/>
              <a:buChar char="•"/>
            </a:pPr>
            <a:r>
              <a:rPr lang="en-US" sz="1600" dirty="0"/>
              <a:t>Note:  puncturing design TBD. Non-OFDMA 320MHz/160+160MHz tone plan TBD</a:t>
            </a:r>
          </a:p>
          <a:p>
            <a:pPr>
              <a:buFont typeface="Arial" panose="020B0604020202020204" pitchFamily="34" charset="0"/>
              <a:buChar char="•"/>
            </a:pPr>
            <a:endParaRPr lang="en-US" sz="1600" dirty="0"/>
          </a:p>
          <a:p>
            <a:pPr marL="0" indent="0"/>
            <a:r>
              <a:rPr lang="en-US" sz="1600" dirty="0"/>
              <a:t>Move: Bin Tian				Second: Xiaogang Chen</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r>
              <a:rPr lang="en-US" sz="1600" dirty="0"/>
              <a:t>---------------------------------------------------------------------------------------------------------------</a:t>
            </a:r>
          </a:p>
          <a:p>
            <a:pPr marL="0" indent="0"/>
            <a:r>
              <a:rPr lang="en-US" sz="1600" dirty="0"/>
              <a:t>SP result: 42Y, 0N, 37A</a:t>
            </a:r>
          </a:p>
          <a:p>
            <a:pPr marL="0" indent="0"/>
            <a:r>
              <a:rPr lang="en-US" sz="1600" dirty="0"/>
              <a:t>Ref: </a:t>
            </a:r>
            <a:r>
              <a:rPr lang="en-US" sz="1600" dirty="0">
                <a:hlinkClick r:id="rId2"/>
              </a:rPr>
              <a:t>https://mentor.ieee.org/802.11/dcn/19/11-19-0797-01-00be-11be-320mhz-channelization-and-tone-plan.pptx</a:t>
            </a: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a:p>
            <a:r>
              <a:rPr lang="en-GB" dirty="0" smtClean="0"/>
              <a:t>.</a:t>
            </a:r>
            <a:endParaRPr lang="en-GB" dirty="0"/>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954342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13</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800" dirty="0"/>
              <a:t>Move to add the followings to the 11be SFD:</a:t>
            </a:r>
          </a:p>
          <a:p>
            <a:pPr lvl="1">
              <a:buFont typeface="Arial" panose="020B0604020202020204" pitchFamily="34" charset="0"/>
              <a:buChar char="•"/>
            </a:pPr>
            <a:r>
              <a:rPr lang="en-US" sz="1600" dirty="0"/>
              <a:t>Define the following multi-link operation</a:t>
            </a:r>
          </a:p>
          <a:p>
            <a:pPr lvl="2">
              <a:buFont typeface="Arial" panose="020B0604020202020204" pitchFamily="34" charset="0"/>
              <a:buChar char="•"/>
            </a:pPr>
            <a:r>
              <a:rPr lang="en-US" sz="1400" dirty="0"/>
              <a:t>Frames are transmitted independently over multiple links by STAs belonging to a multi-link capable device regardless of downlink or uplink</a:t>
            </a:r>
          </a:p>
          <a:p>
            <a:pPr>
              <a:buFont typeface="Arial" panose="020B0604020202020204" pitchFamily="34" charset="0"/>
              <a:buChar char="•"/>
            </a:pPr>
            <a:endParaRPr lang="en-US" sz="1800" dirty="0"/>
          </a:p>
          <a:p>
            <a:pPr marL="0" indent="0"/>
            <a:r>
              <a:rPr lang="en-US" sz="1800" dirty="0"/>
              <a:t>Move: Insun Jang				Second: Jeongki Kim</a:t>
            </a:r>
          </a:p>
          <a:p>
            <a:pPr marL="0" indent="0"/>
            <a:r>
              <a:rPr lang="en-US" sz="1800" dirty="0"/>
              <a:t>Discussion: Yes.</a:t>
            </a:r>
          </a:p>
          <a:p>
            <a:pPr marL="0" indent="0"/>
            <a:r>
              <a:rPr lang="en-US" sz="1800" dirty="0"/>
              <a:t>Result:</a:t>
            </a:r>
          </a:p>
          <a:p>
            <a:pPr marL="0" indent="0"/>
            <a:r>
              <a:rPr lang="en-US" sz="1800" dirty="0">
                <a:highlight>
                  <a:srgbClr val="FFFF00"/>
                </a:highlight>
              </a:rPr>
              <a:t>Deferred</a:t>
            </a:r>
          </a:p>
          <a:p>
            <a:pPr marL="0" indent="0"/>
            <a:endParaRPr lang="en-US" sz="1800" dirty="0">
              <a:highlight>
                <a:srgbClr val="FFFF00"/>
              </a:highlight>
            </a:endParaRP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https://mentor.ieee.org/802.11/dcn/19/11-19-1144-04-00be-channel-access-for-multi-link-operation.pptx</a:t>
            </a:r>
            <a:endParaRPr lang="en-US" sz="1600" dirty="0"/>
          </a:p>
          <a:p>
            <a:pPr marL="0" indent="0"/>
            <a:endParaRPr lang="en-US" sz="18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42013616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smtClean="0"/>
              <a:t>NOVEMBER 2019 PLENARY</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a:t>January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181772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smtClean="0"/>
              <a:t>September 2019 interim</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a:t>January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36468988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14</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11be shall provide a joint NDP sounding scheme as optional mode for multiple-AP systems.</a:t>
            </a:r>
          </a:p>
          <a:p>
            <a:pPr lvl="1">
              <a:buFont typeface="Arial" panose="020B0604020202020204" pitchFamily="34" charset="0"/>
              <a:buChar char="•"/>
            </a:pPr>
            <a:r>
              <a:rPr lang="en-US" sz="1600" dirty="0"/>
              <a:t>Sequential sounding scheme that each AP transmits NDP independently and sequentially without overlapped sounding period of each AP can also be used in multi-AP systems.</a:t>
            </a:r>
          </a:p>
          <a:p>
            <a:endParaRPr lang="en-US" sz="2000" dirty="0"/>
          </a:p>
          <a:p>
            <a:r>
              <a:rPr lang="en-US" sz="2000" dirty="0"/>
              <a:t>Move: Jianhan Liu						Second: Junghoon Suh</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https://mentor.ieee.org/802.11/dcn/19/11-19-1593-03-00be-joint-sounding-for-multi-ap-systems.pptx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2934443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15</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Joint NDP sounding scheme for multi-AP system with less or equal to total 8 antennas at AP has all antennas active on all LTF tones and uses 802.11ax P matrix across OFDM symbols.</a:t>
            </a:r>
          </a:p>
          <a:p>
            <a:endParaRPr lang="en-US" sz="2000" dirty="0"/>
          </a:p>
          <a:p>
            <a:endParaRPr lang="en-US" sz="2000" dirty="0"/>
          </a:p>
          <a:p>
            <a:r>
              <a:rPr lang="en-US" sz="2000" dirty="0"/>
              <a:t>Move: Jianhan Liu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https://mentor.ieee.org/802.11/dcn/19/11-19-1593-03-00be-joint-sounding-for-multi-ap-systems.pptx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4364198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16</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11be supports 240 MHz and 160+80 MHz transmission</a:t>
            </a:r>
          </a:p>
          <a:p>
            <a:pPr lvl="1">
              <a:buFont typeface="Arial" panose="020B0604020202020204" pitchFamily="34" charset="0"/>
              <a:buChar char="•"/>
            </a:pPr>
            <a:r>
              <a:rPr lang="en-US" sz="1600" dirty="0"/>
              <a:t>Whether 240/160+80 MHz is formed by 80MHz channel puncturing of 320/160+160 MHz is TBD</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https://mentor.ieee.org/802.11/dcn/19/11-19-1066-03-00be-tone-plan-discussion.pptx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9591539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17</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19600"/>
          </a:xfrm>
        </p:spPr>
        <p:txBody>
          <a:bodyPr/>
          <a:lstStyle/>
          <a:p>
            <a:r>
              <a:rPr lang="en-US" sz="2000" dirty="0"/>
              <a:t>Move to add the following text to the TGbe SFD</a:t>
            </a:r>
          </a:p>
          <a:p>
            <a:pPr>
              <a:buFont typeface="Arial" panose="020B0604020202020204" pitchFamily="34" charset="0"/>
              <a:buChar char="•"/>
            </a:pPr>
            <a:r>
              <a:rPr lang="en-US" sz="2000" dirty="0"/>
              <a:t>240/160+80 MHz bandwidth is constructed from three 80MHz channels which include primary 80MHz</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https://mentor.ieee.org/802.11/dcn/19/11-19-1889-02-00be-discussion-on-240mhz-bandwidth.pptx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4202067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18</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TGbe SFD</a:t>
            </a:r>
          </a:p>
          <a:p>
            <a:pPr>
              <a:buFont typeface="Arial" panose="020B0604020202020204" pitchFamily="34" charset="0"/>
              <a:buChar char="•"/>
            </a:pPr>
            <a:r>
              <a:rPr lang="en-US" sz="2000" dirty="0"/>
              <a:t>A 160MHz tone plan is duplicated for the Non-OFDMA tone plan of 320/160+160 MHz PPDU</a:t>
            </a:r>
          </a:p>
          <a:p>
            <a:pPr lvl="1">
              <a:buFont typeface="Arial" panose="020B0604020202020204" pitchFamily="34" charset="0"/>
              <a:buChar char="•"/>
            </a:pPr>
            <a:r>
              <a:rPr lang="en-US" sz="1600" dirty="0"/>
              <a:t>The 160 MHz tone plan is TBD</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https://mentor.ieee.org/802.11/dcn/19/11-19-1492-03-00be-non-ofdma-tone-plan-for-320mhz.pptx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9968341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19</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19600"/>
          </a:xfrm>
        </p:spPr>
        <p:txBody>
          <a:bodyPr/>
          <a:lstStyle/>
          <a:p>
            <a:r>
              <a:rPr lang="en-US" sz="2000" dirty="0"/>
              <a:t>Move to add the following to the TGbe SFD</a:t>
            </a:r>
          </a:p>
          <a:p>
            <a:pPr>
              <a:buFont typeface="Arial" panose="020B0604020202020204" pitchFamily="34" charset="0"/>
              <a:buChar char="•"/>
            </a:pPr>
            <a:r>
              <a:rPr lang="en-US" sz="2000" dirty="0"/>
              <a:t>12 and 11 null tones are placed at the left and right edges in each 160MHz segment for the Non-OFDMA tone plan of 320/160+160 MHz PPDU</a:t>
            </a:r>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https://mentor.ieee.org/802.11/dcn/19/11-19-1492-03-00be-non-ofdma-tone-plan-for-320mhz.pptx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7048883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20</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Shall allow the following asynchronous multi-link channel access</a:t>
            </a:r>
          </a:p>
          <a:p>
            <a:pPr lvl="1">
              <a:buFont typeface="Arial" panose="020B0604020202020204" pitchFamily="34" charset="0"/>
              <a:buChar char="•"/>
            </a:pPr>
            <a:r>
              <a:rPr lang="en-US" sz="1400" dirty="0"/>
              <a:t>Each of STAs belonging to a multi-link device performs a channel access over their links independently in order to transmit frames</a:t>
            </a:r>
          </a:p>
          <a:p>
            <a:pPr lvl="1">
              <a:buFont typeface="Arial" panose="020B0604020202020204" pitchFamily="34" charset="0"/>
              <a:buChar char="•"/>
            </a:pPr>
            <a:r>
              <a:rPr lang="en-US" sz="1400" dirty="0"/>
              <a:t>Downlink and uplink frames can be transmitted simultaneously over the multiple links</a:t>
            </a:r>
          </a:p>
          <a:p>
            <a:endParaRPr lang="en-US" sz="1400" dirty="0"/>
          </a:p>
          <a:p>
            <a:r>
              <a:rPr lang="en-US" sz="1800" dirty="0"/>
              <a:t>Move: Jeongki Kim						Second: Eunsung Park</a:t>
            </a:r>
          </a:p>
          <a:p>
            <a:r>
              <a:rPr lang="en-US" sz="1800" dirty="0"/>
              <a:t>Discussion: None.</a:t>
            </a:r>
          </a:p>
          <a:p>
            <a:r>
              <a:rPr lang="en-US" sz="1800" dirty="0"/>
              <a:t>Result: </a:t>
            </a:r>
            <a:r>
              <a:rPr lang="en-US" sz="1800" dirty="0">
                <a:highlight>
                  <a:srgbClr val="00FF00"/>
                </a:highlight>
              </a:rPr>
              <a:t>Approved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https://mentor.ieee.org/802.11/dcn/19/11-19-1144-06-00be-channel-access-for-multi-link-operation.pptx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9607861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21</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Support a mechanism for multi-link operation</a:t>
            </a:r>
          </a:p>
          <a:p>
            <a:pPr lvl="1">
              <a:buFont typeface="Arial" panose="020B0604020202020204" pitchFamily="34" charset="0"/>
              <a:buChar char="•"/>
            </a:pPr>
            <a:r>
              <a:rPr lang="en-US" sz="1400" dirty="0"/>
              <a:t>An AP affiliated with an AP multi-link device can indicate the capabilities and operational parameters for one or more STAs of the multi-link device</a:t>
            </a:r>
          </a:p>
          <a:p>
            <a:pPr lvl="1">
              <a:buFont typeface="Arial" panose="020B0604020202020204" pitchFamily="34" charset="0"/>
              <a:buChar char="•"/>
            </a:pPr>
            <a:r>
              <a:rPr lang="en-US" sz="1400" dirty="0"/>
              <a:t>A non-AP STA affiliated with a non-AP multi-link device can indicate the capabilities for one or more non-AP STAs of the non-AP multi-link device</a:t>
            </a:r>
          </a:p>
          <a:p>
            <a:pPr lvl="1">
              <a:buFont typeface="Arial" panose="020B0604020202020204" pitchFamily="34" charset="0"/>
              <a:buChar char="•"/>
            </a:pPr>
            <a:r>
              <a:rPr lang="en-US" sz="1400" dirty="0"/>
              <a:t>Specific information of capabilities and operational parameters of multi-link device is TBD</a:t>
            </a:r>
          </a:p>
          <a:p>
            <a:endParaRPr lang="en-US" sz="1800" dirty="0"/>
          </a:p>
          <a:p>
            <a:r>
              <a:rPr lang="en-US" sz="1800" dirty="0"/>
              <a:t>Move: Jeongki Kim				Second: Eunsung Park </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https://mentor.ieee.org/802.11/dcn/19/11-19-1509-05-00be-discussion-on-multi-link-setup.pptx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6558794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The 802.11be amendment shall define mechanism(s) for an AP to assist a STA that communicates with another STA.</a:t>
            </a:r>
          </a:p>
          <a:p>
            <a:endParaRPr lang="en-US" sz="2000" dirty="0"/>
          </a:p>
          <a:p>
            <a:endParaRPr lang="en-US" sz="2000" dirty="0"/>
          </a:p>
          <a:p>
            <a:endParaRPr lang="en-US" sz="2000" dirty="0"/>
          </a:p>
          <a:p>
            <a:r>
              <a:rPr lang="en-US" sz="2000" dirty="0"/>
              <a:t>Move: Patrice NEZOU				Second: Pascal VIGER</a:t>
            </a:r>
          </a:p>
          <a:p>
            <a:r>
              <a:rPr lang="en-US" sz="2000" dirty="0"/>
              <a:t>Discussion: Yes.</a:t>
            </a:r>
          </a:p>
          <a:p>
            <a:r>
              <a:rPr lang="en-US" sz="2000" dirty="0"/>
              <a:t>Result: </a:t>
            </a:r>
            <a:r>
              <a:rPr lang="en-US" sz="2000" dirty="0">
                <a:highlight>
                  <a:srgbClr val="00FF00"/>
                </a:highlight>
              </a:rPr>
              <a:t>46Y,	 1N, 44A (Passes).</a:t>
            </a:r>
          </a:p>
          <a:p>
            <a:endParaRPr lang="en-US" sz="2000" dirty="0"/>
          </a:p>
          <a:p>
            <a:r>
              <a:rPr lang="en-US" sz="1400" dirty="0"/>
              <a:t>---------------------------------------------------------------------------------------------------------------------------------</a:t>
            </a:r>
          </a:p>
          <a:p>
            <a:r>
              <a:rPr lang="en-US" sz="1400" dirty="0"/>
              <a:t>Ref: </a:t>
            </a:r>
            <a:r>
              <a:rPr lang="en-US" sz="1400" b="0" dirty="0">
                <a:hlinkClick r:id="rId2"/>
              </a:rPr>
              <a:t>https://mentor.ieee.org/802.11/dcn/19/11-19-1117-02-00be-direct-link-mu-transmissions.pptx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3268838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Multi-link device (MLD): A device that has more than one affiliated STA and has one MAC SAP to LLC, which includes one MAC data service.</a:t>
            </a:r>
          </a:p>
          <a:p>
            <a:pPr lvl="1">
              <a:buFont typeface="Arial" panose="020B0604020202020204" pitchFamily="34" charset="0"/>
              <a:buChar char="•"/>
            </a:pPr>
            <a:r>
              <a:rPr lang="en-US" sz="1400" dirty="0"/>
              <a:t>NOTE–The device can be logical</a:t>
            </a:r>
          </a:p>
          <a:p>
            <a:pPr lvl="1">
              <a:buFont typeface="Arial" panose="020B0604020202020204" pitchFamily="34" charset="0"/>
              <a:buChar char="•"/>
            </a:pPr>
            <a:r>
              <a:rPr lang="en-US" sz="1400" dirty="0"/>
              <a:t>NOTE–It is TBD for a MLD to have only one STA.</a:t>
            </a:r>
          </a:p>
          <a:p>
            <a:pPr lvl="1">
              <a:buFont typeface="Arial" panose="020B0604020202020204" pitchFamily="34" charset="0"/>
              <a:buChar char="•"/>
            </a:pPr>
            <a:r>
              <a:rPr lang="en-US" sz="1400" dirty="0"/>
              <a:t>NOTE–Whether the WM MAC address of each STA affiliated with the MLD is the same or different is TBD</a:t>
            </a:r>
          </a:p>
          <a:p>
            <a:endParaRPr lang="en-US" sz="1200" dirty="0"/>
          </a:p>
          <a:p>
            <a:r>
              <a:rPr lang="en-US" sz="1800" dirty="0"/>
              <a:t>Move: Po-Kai Huang					Second: Laurent Cariou </a:t>
            </a:r>
          </a:p>
          <a:p>
            <a:r>
              <a:rPr lang="en-US" sz="1800" dirty="0"/>
              <a:t>Discussion: None. </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904742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r>
              <a:rPr lang="en-US" sz="2000" dirty="0"/>
              <a:t>Move to add the followings to the 11be SFD:</a:t>
            </a:r>
          </a:p>
          <a:p>
            <a:pPr marL="400050">
              <a:buFont typeface="Arial" panose="020B0604020202020204" pitchFamily="34" charset="0"/>
              <a:buChar char="•"/>
            </a:pPr>
            <a:r>
              <a:rPr lang="en-US" sz="1600" dirty="0"/>
              <a:t>For EHT PPDU, L-STF, L-LTF and L-SIG shall be transmitted at the beginning of the EHT PPDU.</a:t>
            </a:r>
          </a:p>
          <a:p>
            <a:pPr marL="400050">
              <a:buFont typeface="Arial" panose="020B0604020202020204" pitchFamily="34" charset="0"/>
              <a:buChar char="•"/>
            </a:pPr>
            <a:r>
              <a:rPr lang="en-US" sz="1600" dirty="0"/>
              <a:t>For EHT PPDU, the first symbol after L-SIG shall be BPSK modulated.</a:t>
            </a:r>
          </a:p>
          <a:p>
            <a:pPr lvl="2"/>
            <a:endParaRPr lang="en-US" sz="1600" dirty="0"/>
          </a:p>
          <a:p>
            <a:r>
              <a:rPr lang="en-US" sz="2000" dirty="0"/>
              <a:t>Move: Ross Jian Yu				Second: Bin Tian</a:t>
            </a:r>
          </a:p>
          <a:p>
            <a:r>
              <a:rPr lang="en-US" sz="2000" dirty="0"/>
              <a:t>Discussion: None.</a:t>
            </a:r>
          </a:p>
          <a:p>
            <a:r>
              <a:rPr lang="en-US" sz="2000" dirty="0"/>
              <a:t>Result: </a:t>
            </a:r>
          </a:p>
          <a:p>
            <a:r>
              <a:rPr lang="en-US" sz="2000" dirty="0">
                <a:highlight>
                  <a:srgbClr val="00FF00"/>
                </a:highlight>
              </a:rPr>
              <a:t>Passes with unanimous </a:t>
            </a:r>
            <a:r>
              <a:rPr lang="en-US" sz="2000" dirty="0" smtClean="0">
                <a:highlight>
                  <a:srgbClr val="00FF00"/>
                </a:highlight>
              </a:rPr>
              <a:t>consent</a:t>
            </a:r>
            <a:endParaRPr lang="en-US" sz="1600" dirty="0"/>
          </a:p>
          <a:p>
            <a:r>
              <a:rPr lang="en-US" sz="1600" dirty="0"/>
              <a:t>---------------------------------------------------------------------------------------------------------------</a:t>
            </a:r>
          </a:p>
          <a:p>
            <a:r>
              <a:rPr lang="en-US" sz="1600" dirty="0"/>
              <a:t>SP Result: </a:t>
            </a:r>
          </a:p>
          <a:p>
            <a:r>
              <a:rPr lang="en-US" sz="1600" dirty="0"/>
              <a:t>Ref: </a:t>
            </a:r>
            <a:r>
              <a:rPr lang="en-US" sz="1600" dirty="0">
                <a:hlinkClick r:id="rId2"/>
              </a:rPr>
              <a:t>https://mentor.ieee.org/802.11/dcn/19/11-19-1099-02-00be-preamble-structure-in-11be.pptx</a:t>
            </a:r>
            <a:endParaRPr lang="en-US" sz="1600" dirty="0"/>
          </a:p>
          <a:p>
            <a:endParaRPr lang="en-US" sz="20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a:p>
            <a:r>
              <a:rPr lang="en-GB" dirty="0" smtClean="0"/>
              <a:t>.</a:t>
            </a:r>
            <a:endParaRPr lang="en-GB" dirty="0"/>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1162178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24</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AP multi-link device (AP MLD): A multi-link device, where each STA affiliated with the multi-link device is an AP.</a:t>
            </a:r>
          </a:p>
          <a:p>
            <a:pPr>
              <a:buFont typeface="Arial" panose="020B0604020202020204" pitchFamily="34" charset="0"/>
              <a:buChar char="•"/>
            </a:pPr>
            <a:r>
              <a:rPr lang="en-US" sz="1800" dirty="0"/>
              <a:t>Non-AP multi-link device (non-AP MLD): A multi-link device, where each STA affiliated with the multi-link device is a non-AP STA.</a:t>
            </a:r>
          </a:p>
          <a:p>
            <a:endParaRPr lang="en-US" sz="1800" dirty="0"/>
          </a:p>
          <a:p>
            <a:endParaRPr lang="en-US" sz="1800" dirty="0"/>
          </a:p>
          <a:p>
            <a:r>
              <a:rPr lang="en-US" sz="1800" dirty="0"/>
              <a:t>Move: Po-Kai Huang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9036983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25</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Define a multi-link setup signaling exchange executed over one link initiated by a non-AP MLD with a AP MLD as follows:</a:t>
            </a:r>
          </a:p>
          <a:p>
            <a:pPr lvl="1">
              <a:buFont typeface="Arial" panose="020B0604020202020204" pitchFamily="34" charset="0"/>
              <a:buChar char="•"/>
            </a:pPr>
            <a:r>
              <a:rPr lang="en-US" sz="1400" dirty="0"/>
              <a:t>Capability for one or more links can be exchanged during the multi-link setup</a:t>
            </a:r>
          </a:p>
          <a:p>
            <a:pPr lvl="1">
              <a:buFont typeface="Arial" panose="020B0604020202020204" pitchFamily="34" charset="0"/>
              <a:buChar char="•"/>
            </a:pPr>
            <a:r>
              <a:rPr lang="en-US" sz="1400" dirty="0"/>
              <a:t>The AP MLD serves as the interface to the distribution system (DS) for the non-AP MLD after successful multi-link setup</a:t>
            </a:r>
          </a:p>
          <a:p>
            <a:pPr marL="0" indent="0"/>
            <a:r>
              <a:rPr lang="en-US" sz="1400" b="0" dirty="0"/>
              <a:t>NOTE–The link identification is TBD</a:t>
            </a:r>
          </a:p>
          <a:p>
            <a:pPr marL="0" indent="0"/>
            <a:r>
              <a:rPr lang="en-US" sz="1400" b="0" dirty="0"/>
              <a:t>NOTE–Details for non-infrastructure mode of operation TBD</a:t>
            </a:r>
          </a:p>
          <a:p>
            <a:pPr marL="0" indent="0"/>
            <a:endParaRPr lang="en-US" sz="100" b="0" dirty="0"/>
          </a:p>
          <a:p>
            <a:r>
              <a:rPr lang="en-US" sz="1800" dirty="0"/>
              <a:t>Move: Po-Kai Huang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https://mentor.ieee.org/802.11/dcn/19/11-19-0773-08-00be-multi-link-operation-framework.pptx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2768469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26</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A multi-link device can indicate capability to support exchanging frames simultaneously on a set of affiliated STAs to another multi-link device</a:t>
            </a:r>
          </a:p>
          <a:p>
            <a:endParaRPr lang="en-US" sz="2000" dirty="0"/>
          </a:p>
          <a:p>
            <a:r>
              <a:rPr lang="en-US" sz="2000" dirty="0"/>
              <a:t>Move: Po-Kai Huang					Second: Laurent Cariou</a:t>
            </a:r>
          </a:p>
          <a:p>
            <a:r>
              <a:rPr lang="en-US" sz="2000" dirty="0"/>
              <a:t>Discussion: Yes.</a:t>
            </a:r>
          </a:p>
          <a:p>
            <a:r>
              <a:rPr lang="en-US" sz="2000" dirty="0"/>
              <a:t>Result: </a:t>
            </a:r>
            <a:r>
              <a:rPr lang="en-US" sz="2000" dirty="0">
                <a:highlight>
                  <a:srgbClr val="00FF00"/>
                </a:highlight>
              </a:rPr>
              <a:t>66Y,	 9N, 22A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https://mentor.ieee.org/802.11/dcn/19/11-19-0773-08-00be-multi-link-operation-framework.pptx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8248645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27</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400" dirty="0"/>
              <a:t>Move to add the following to the spec-framework document</a:t>
            </a:r>
          </a:p>
          <a:p>
            <a:pPr>
              <a:buFont typeface="Arial" panose="020B0604020202020204" pitchFamily="34" charset="0"/>
              <a:buChar char="•"/>
            </a:pPr>
            <a:r>
              <a:rPr lang="en-US" sz="1400" dirty="0"/>
              <a:t>There shall be a 2 OFDM symbol long, jointly encoded Universal-SIG(U-SIG) field in the EHT preamble immediately after the RL-SIG</a:t>
            </a:r>
          </a:p>
          <a:p>
            <a:pPr lvl="1">
              <a:buFont typeface="Arial" panose="020B0604020202020204" pitchFamily="34" charset="0"/>
              <a:buChar char="•"/>
            </a:pPr>
            <a:r>
              <a:rPr lang="en-US" sz="1200" dirty="0"/>
              <a:t>The U-SIG will contain version independent fields. The intent of the version independent content is to achieve better co-existence among future 802.11 generations.</a:t>
            </a:r>
          </a:p>
          <a:p>
            <a:pPr lvl="1">
              <a:buFont typeface="Arial" panose="020B0604020202020204" pitchFamily="34" charset="0"/>
              <a:buChar char="•"/>
            </a:pPr>
            <a:r>
              <a:rPr lang="en-US" sz="1200" dirty="0"/>
              <a:t>In addition, the U-SIG can have some version dependent fields</a:t>
            </a:r>
          </a:p>
          <a:p>
            <a:pPr lvl="1">
              <a:buFont typeface="Arial" panose="020B0604020202020204" pitchFamily="34" charset="0"/>
              <a:buChar char="•"/>
            </a:pPr>
            <a:r>
              <a:rPr lang="en-US" sz="1200" dirty="0"/>
              <a:t>The size of the U-SIG for the case of an Extended Range Mode (if such a mode were to be adopted) is TBD</a:t>
            </a:r>
          </a:p>
          <a:p>
            <a:pPr lvl="1">
              <a:buFont typeface="Arial" panose="020B0604020202020204" pitchFamily="34" charset="0"/>
              <a:buChar char="•"/>
            </a:pPr>
            <a:r>
              <a:rPr lang="en-US" sz="1200" dirty="0"/>
              <a:t>The U-SIG will be sent using 52 data tones and 4 pilot tones per-20MHz</a:t>
            </a:r>
          </a:p>
          <a:p>
            <a:pPr marL="457200" lvl="1" indent="0"/>
            <a:endParaRPr lang="en-US" sz="1200" dirty="0"/>
          </a:p>
          <a:p>
            <a:r>
              <a:rPr lang="en-US" sz="1400" dirty="0"/>
              <a:t>Move: Sameer Vermani						Second: Xiaogang Chen </a:t>
            </a:r>
          </a:p>
          <a:p>
            <a:r>
              <a:rPr lang="en-US" sz="1400" dirty="0"/>
              <a:t>Discussion: None</a:t>
            </a:r>
          </a:p>
          <a:p>
            <a:r>
              <a:rPr lang="en-US" sz="1400" dirty="0"/>
              <a:t>Result: </a:t>
            </a:r>
            <a:r>
              <a:rPr lang="en-US" sz="1400" dirty="0">
                <a:highlight>
                  <a:srgbClr val="00FF00"/>
                </a:highlight>
              </a:rPr>
              <a:t>Approved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https://mentor.ieee.org/802.11/dcn/19/11-19-1519-05-00be-forward-compatibility-for-wifi-preamble-design.pptx</a:t>
            </a:r>
            <a:endParaRPr lang="en-US" sz="1400" b="0" dirty="0"/>
          </a:p>
          <a:p>
            <a:endParaRPr lang="en-US" sz="105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3600086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28</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PHY version identifier field shall be one of the version independent fields in the U-SIG</a:t>
            </a:r>
          </a:p>
          <a:p>
            <a:pPr lvl="1">
              <a:buFont typeface="Arial" panose="020B0604020202020204" pitchFamily="34" charset="0"/>
              <a:buChar char="•"/>
            </a:pPr>
            <a:r>
              <a:rPr lang="en-US" sz="1400" dirty="0"/>
              <a:t>Purpose is to simplify auto-detection for future 802.11 generations, </a:t>
            </a:r>
            <a:r>
              <a:rPr lang="en-US" sz="1400" dirty="0" err="1"/>
              <a:t>i.e</a:t>
            </a:r>
            <a:r>
              <a:rPr lang="en-US" sz="1400" dirty="0"/>
              <a:t>, value of this field is used to identify the exact PHY version starting with 802.11be</a:t>
            </a:r>
          </a:p>
          <a:p>
            <a:pPr lvl="1">
              <a:buFont typeface="Arial" panose="020B0604020202020204" pitchFamily="34" charset="0"/>
              <a:buChar char="•"/>
            </a:pPr>
            <a:r>
              <a:rPr lang="en-US" sz="1400" dirty="0"/>
              <a:t>Exact location of this field is TBD</a:t>
            </a:r>
          </a:p>
          <a:p>
            <a:pPr marL="457200" lvl="1" indent="0"/>
            <a:endParaRPr lang="en-US" sz="1400" dirty="0"/>
          </a:p>
          <a:p>
            <a:pPr marL="457200" lvl="1" indent="0"/>
            <a:endParaRPr lang="en-US" sz="100" dirty="0"/>
          </a:p>
          <a:p>
            <a:r>
              <a:rPr lang="en-US" sz="1800" dirty="0"/>
              <a:t>Move: Dongguk Lim						Second: Eunsung Park</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https://mentor.ieee.org/802.11/dcn/19/11-19-1486-08-00be-further-discussion-for-11be-preamble.pptx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842897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29</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 Move to add the following to the spec-framework document</a:t>
            </a:r>
          </a:p>
          <a:p>
            <a:pPr>
              <a:buFont typeface="Arial" panose="020B0604020202020204" pitchFamily="34" charset="0"/>
              <a:buChar char="•"/>
            </a:pPr>
            <a:r>
              <a:rPr lang="en-US" sz="1800" dirty="0"/>
              <a:t>The LENGTH field in L-SIG set to a value N such that mod(N,3) = 0</a:t>
            </a:r>
          </a:p>
          <a:p>
            <a:pPr>
              <a:buFont typeface="Arial" panose="020B0604020202020204" pitchFamily="34" charset="0"/>
              <a:buChar char="•"/>
            </a:pPr>
            <a:endParaRPr lang="en-US" sz="1800" dirty="0"/>
          </a:p>
          <a:p>
            <a:endParaRPr lang="en-US" sz="1800" dirty="0"/>
          </a:p>
          <a:p>
            <a:r>
              <a:rPr lang="en-US" sz="1800" dirty="0"/>
              <a:t>Move: Dongguk Lim				Second: Rui Cao</a:t>
            </a:r>
          </a:p>
          <a:p>
            <a:r>
              <a:rPr lang="en-US" sz="1800" dirty="0"/>
              <a:t>Discussion: Yes.</a:t>
            </a:r>
          </a:p>
          <a:p>
            <a:r>
              <a:rPr lang="en-US" sz="1800" dirty="0"/>
              <a:t>Result: </a:t>
            </a:r>
            <a:r>
              <a:rPr lang="en-US" sz="1800" dirty="0">
                <a:highlight>
                  <a:srgbClr val="00FF00"/>
                </a:highlight>
              </a:rPr>
              <a:t>68Y, 12N, 19A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https://mentor.ieee.org/802.11/dcn/19/11-19-1486-09-00be-further-discussion-for-11be-preamble.pptx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8214061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29a</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 Move to table Motion 29</a:t>
            </a:r>
          </a:p>
          <a:p>
            <a:pPr>
              <a:buFont typeface="Arial" panose="020B0604020202020204" pitchFamily="34" charset="0"/>
              <a:buChar char="•"/>
            </a:pPr>
            <a:endParaRPr lang="en-US" sz="1800" dirty="0"/>
          </a:p>
          <a:p>
            <a:endParaRPr lang="en-US" sz="1800" dirty="0"/>
          </a:p>
          <a:p>
            <a:r>
              <a:rPr lang="en-US" sz="1800" dirty="0"/>
              <a:t>Move:  Joseph Levy				Second: Harry Bims</a:t>
            </a:r>
          </a:p>
          <a:p>
            <a:endParaRPr lang="en-US" sz="1800" dirty="0"/>
          </a:p>
          <a:p>
            <a:r>
              <a:rPr lang="en-US" sz="1800" dirty="0"/>
              <a:t>Result: </a:t>
            </a:r>
            <a:r>
              <a:rPr lang="en-US" sz="1800" dirty="0">
                <a:highlight>
                  <a:srgbClr val="FF0000"/>
                </a:highlight>
              </a:rPr>
              <a:t>21Y, 42N,	22A (Fails).</a:t>
            </a:r>
          </a:p>
          <a:p>
            <a:endParaRPr lang="en-US" sz="1800" dirty="0"/>
          </a:p>
          <a:p>
            <a:endParaRPr lang="en-US" sz="180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981738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The 802.11be amendment shall support a preamble puncture mechanism for an EHT PPDU transmitted to multiple STAs</a:t>
            </a:r>
          </a:p>
          <a:p>
            <a:endParaRPr lang="en-US" sz="2000" dirty="0"/>
          </a:p>
          <a:p>
            <a:endParaRPr lang="en-US" sz="2000" dirty="0"/>
          </a:p>
          <a:p>
            <a:r>
              <a:rPr lang="en-US" sz="2000" dirty="0"/>
              <a:t>Move: Oded Redlich					Second: Ross Jian Yu</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https://mentor.ieee.org/802.11/dcn/19/11-19-1190-03-00be-improved-preamble-puncturing-in-802-11be.pptx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41813951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The 802.11be amendment shall support a preamble puncture mechanism for an EHT PPDU transmitted to a single STA</a:t>
            </a:r>
          </a:p>
          <a:p>
            <a:endParaRPr lang="en-US" sz="2000" dirty="0"/>
          </a:p>
          <a:p>
            <a:endParaRPr lang="en-US" sz="2000" dirty="0"/>
          </a:p>
          <a:p>
            <a:endParaRPr lang="en-US" sz="2000" dirty="0"/>
          </a:p>
          <a:p>
            <a:r>
              <a:rPr lang="en-US" sz="2000" dirty="0"/>
              <a:t>Move: Oded Redlich					Second: Ross Jian Yu</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https://mentor.ieee.org/802.11/dcn/19/11-19-1190-03-00be-improved-preamble-puncturing-in-802-11be.pptx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6615498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32</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Define mechanism(s) for multi-link operation that enables the following:</a:t>
            </a:r>
          </a:p>
          <a:p>
            <a:pPr lvl="1">
              <a:buFont typeface="Arial" panose="020B0604020202020204" pitchFamily="34" charset="0"/>
              <a:buChar char="•"/>
            </a:pPr>
            <a:r>
              <a:rPr lang="en-US" sz="1600" dirty="0"/>
              <a:t>Indication of capabilities and operating parameters for multiple links of an AP multi-link device (AP MLD)</a:t>
            </a:r>
          </a:p>
          <a:p>
            <a:pPr lvl="1">
              <a:buFont typeface="Arial" panose="020B0604020202020204" pitchFamily="34" charset="0"/>
              <a:buChar char="•"/>
            </a:pPr>
            <a:r>
              <a:rPr lang="en-US" sz="1600" dirty="0"/>
              <a:t>Negotiation of capabilities and operating parameters for multiple links during a single setup signaling exchange.</a:t>
            </a:r>
          </a:p>
          <a:p>
            <a:endParaRPr lang="en-US" sz="600" dirty="0"/>
          </a:p>
          <a:p>
            <a:r>
              <a:rPr lang="en-US" sz="2000" dirty="0"/>
              <a:t>Move: Abhishek Patil						Second: Jeongki Kim</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https://mentor.ieee.org/802.11/dcn/19/11-19-1525-02-00be-multi-link-association.pptx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7149638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771EC2-A03B-40FC-A3E6-07BB3F9EB126}"/>
              </a:ext>
            </a:extLst>
          </p:cNvPr>
          <p:cNvSpPr>
            <a:spLocks noGrp="1"/>
          </p:cNvSpPr>
          <p:nvPr>
            <p:ph type="title"/>
          </p:nvPr>
        </p:nvSpPr>
        <p:spPr/>
        <p:txBody>
          <a:bodyPr/>
          <a:lstStyle/>
          <a:p>
            <a:r>
              <a:rPr lang="en-US" dirty="0"/>
              <a:t>Motion 1a</a:t>
            </a:r>
          </a:p>
        </p:txBody>
      </p:sp>
      <p:sp>
        <p:nvSpPr>
          <p:cNvPr id="3" name="Content Placeholder 2">
            <a:extLst>
              <a:ext uri="{FF2B5EF4-FFF2-40B4-BE49-F238E27FC236}">
                <a16:creationId xmlns="" xmlns:a16="http://schemas.microsoft.com/office/drawing/2014/main" id="{4A106B4D-2EDB-4130-8E5D-365CFBCBF8F5}"/>
              </a:ext>
            </a:extLst>
          </p:cNvPr>
          <p:cNvSpPr>
            <a:spLocks noGrp="1"/>
          </p:cNvSpPr>
          <p:nvPr>
            <p:ph idx="1"/>
          </p:nvPr>
        </p:nvSpPr>
        <p:spPr/>
        <p:txBody>
          <a:bodyPr/>
          <a:lstStyle/>
          <a:p>
            <a:pPr marL="0" indent="0"/>
            <a:r>
              <a:rPr lang="en-US" dirty="0"/>
              <a:t>Move to table Motion 2</a:t>
            </a:r>
          </a:p>
          <a:p>
            <a:pPr>
              <a:buFont typeface="Arial" panose="020B0604020202020204" pitchFamily="34" charset="0"/>
              <a:buChar char="•"/>
            </a:pPr>
            <a:endParaRPr lang="en-US" dirty="0"/>
          </a:p>
          <a:p>
            <a:pPr marL="0" indent="0"/>
            <a:r>
              <a:rPr lang="en-US" dirty="0"/>
              <a:t>Move:	Osama Aboul Magd			Second: Jarkko Knekt</a:t>
            </a:r>
          </a:p>
          <a:p>
            <a:pPr marL="0" indent="0"/>
            <a:r>
              <a:rPr lang="en-US" dirty="0"/>
              <a:t>Result: 43Y, 29N, 17A</a:t>
            </a:r>
          </a:p>
          <a:p>
            <a:pPr marL="0" indent="0"/>
            <a:r>
              <a:rPr lang="en-US" dirty="0">
                <a:highlight>
                  <a:srgbClr val="00FF00"/>
                </a:highlight>
              </a:rPr>
              <a:t>Passes</a:t>
            </a:r>
          </a:p>
        </p:txBody>
      </p:sp>
      <p:sp>
        <p:nvSpPr>
          <p:cNvPr id="4" name="Slide Number Placeholder 3">
            <a:extLst>
              <a:ext uri="{FF2B5EF4-FFF2-40B4-BE49-F238E27FC236}">
                <a16:creationId xmlns="" xmlns:a16="http://schemas.microsoft.com/office/drawing/2014/main"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 xmlns:a16="http://schemas.microsoft.com/office/drawing/2014/main"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25776764-31FB-4F61-BADE-76F041E45B2E}"/>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2205981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33</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11be reuses 11ax tone plan for 20/40/80/160/80+80MHz PPDU</a:t>
            </a:r>
          </a:p>
          <a:p>
            <a:pPr>
              <a:buFont typeface="Arial" panose="020B0604020202020204" pitchFamily="34" charset="0"/>
              <a:buChar char="•"/>
            </a:pPr>
            <a:r>
              <a:rPr lang="en-US" sz="2000" dirty="0"/>
              <a:t>For 320MHz and 160+160MHz PPDU, 11be uses duplicated HE160 for OFDMA tone plan</a:t>
            </a:r>
          </a:p>
          <a:p>
            <a:endParaRPr lang="en-US" sz="2000" dirty="0"/>
          </a:p>
          <a:p>
            <a:r>
              <a:rPr lang="en-US" sz="2000" dirty="0"/>
              <a:t>Move: Bin Tian							Second: Tianyu Wu </a:t>
            </a:r>
          </a:p>
          <a:p>
            <a:r>
              <a:rPr lang="en-US" sz="2000" dirty="0"/>
              <a:t>Discussion: Yes.</a:t>
            </a:r>
          </a:p>
          <a:p>
            <a:r>
              <a:rPr lang="en-US" sz="2000" dirty="0"/>
              <a:t>Result: </a:t>
            </a:r>
            <a:r>
              <a:rPr lang="en-US" sz="2000" dirty="0">
                <a:highlight>
                  <a:srgbClr val="00FF00"/>
                </a:highlight>
              </a:rPr>
              <a:t>78Y, 3N 29A (Passes) </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4517799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34</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The 11be 320/160+160 MHz non-OFDMA tone plan uses duplicated tone plan of HE160</a:t>
            </a:r>
          </a:p>
          <a:p>
            <a:pPr>
              <a:buFont typeface="Arial" panose="020B0604020202020204" pitchFamily="34" charset="0"/>
              <a:buChar char="•"/>
            </a:pPr>
            <a:r>
              <a:rPr lang="en-US" sz="2000" dirty="0"/>
              <a:t>Note:  puncturing design TBD</a:t>
            </a:r>
          </a:p>
          <a:p>
            <a:endParaRPr lang="en-US" sz="2000" dirty="0"/>
          </a:p>
          <a:p>
            <a:endParaRPr lang="en-US" sz="2000" dirty="0"/>
          </a:p>
          <a:p>
            <a:r>
              <a:rPr lang="en-US" sz="2000" dirty="0"/>
              <a:t>Move: Bin Tian					Second: Sameer Vermani</a:t>
            </a:r>
          </a:p>
          <a:p>
            <a:r>
              <a:rPr lang="en-US" sz="2000" dirty="0"/>
              <a:t>Discussion: Yes. </a:t>
            </a:r>
          </a:p>
          <a:p>
            <a:r>
              <a:rPr lang="en-US" sz="2000" dirty="0"/>
              <a:t>Result: </a:t>
            </a:r>
            <a:r>
              <a:rPr lang="en-US" sz="2000" dirty="0">
                <a:highlight>
                  <a:srgbClr val="00FF00"/>
                </a:highlight>
              </a:rPr>
              <a:t>51Y, 5N,	43A (Passes).</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68344550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35</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11be 240/160+80 transmission consists of 3x80MHz segments while the tone plan of each 80MHz segment is the same as HE80 in 11ax</a:t>
            </a:r>
          </a:p>
          <a:p>
            <a:endParaRPr lang="en-US" sz="2000" dirty="0"/>
          </a:p>
          <a:p>
            <a:endParaRPr lang="en-US" sz="2000" dirty="0"/>
          </a:p>
          <a:p>
            <a:r>
              <a:rPr lang="en-US" sz="2000" dirty="0"/>
              <a:t>Move: Bin Tian							Second: Tianyu Wu</a:t>
            </a:r>
          </a:p>
          <a:p>
            <a:r>
              <a:rPr lang="en-US" sz="2000" dirty="0"/>
              <a:t>Discussion: None.</a:t>
            </a:r>
          </a:p>
          <a:p>
            <a:r>
              <a:rPr lang="en-US" sz="2000" dirty="0"/>
              <a:t>Result: </a:t>
            </a:r>
            <a:r>
              <a:rPr lang="en-US" sz="2000" dirty="0">
                <a:highlight>
                  <a:srgbClr val="00FF00"/>
                </a:highlight>
              </a:rPr>
              <a:t>Passes unanimously.</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0203965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A single block ack agreement is negotiated between two Multi-link devices (MLDs) for a TID that may be transmitted over one or more links.</a:t>
            </a:r>
          </a:p>
          <a:p>
            <a:pPr>
              <a:buFont typeface="Arial" panose="020B0604020202020204" pitchFamily="34" charset="0"/>
              <a:buChar char="•"/>
            </a:pPr>
            <a:r>
              <a:rPr lang="en-US" sz="2000" dirty="0"/>
              <a:t>Note: The format of the setup frames is TBD.</a:t>
            </a:r>
          </a:p>
          <a:p>
            <a:endParaRPr lang="en-US" sz="2000" dirty="0"/>
          </a:p>
          <a:p>
            <a:r>
              <a:rPr lang="en-US" sz="2000" dirty="0"/>
              <a:t>Move: Rojan Chitrakar				Second: Jeongki Kim</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https://mentor.ieee.org/802.11/dcn/19/11-19-1512-06-00be-multi-link-acknowledgment.pptx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75528002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Sequence numbers are assigned from a common sequence number space shared across multiple links of a Multi-link device (MLD), for a TID that may be transmitted to a peer Multi-link device over one or more links.</a:t>
            </a:r>
          </a:p>
          <a:p>
            <a:pPr>
              <a:buFont typeface="Arial" panose="020B0604020202020204" pitchFamily="34" charset="0"/>
              <a:buChar char="•"/>
            </a:pPr>
            <a:endParaRPr lang="en-US" sz="2000" dirty="0"/>
          </a:p>
          <a:p>
            <a:r>
              <a:rPr lang="en-US" sz="2000" dirty="0"/>
              <a:t>Move: Rojan Chitrakar					Second: Abhishek Patil</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https://mentor.ieee.org/802.11/dcn/19/11-19-1512-06-00be-multi-link-acknowledgment.pptx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4850073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600" dirty="0"/>
              <a:t>Move to add the followings to the 11be SFD:</a:t>
            </a:r>
          </a:p>
          <a:p>
            <a:pPr>
              <a:buFont typeface="Arial" panose="020B0604020202020204" pitchFamily="34" charset="0"/>
              <a:buChar char="•"/>
            </a:pPr>
            <a:r>
              <a:rPr lang="en-US" sz="1600" dirty="0"/>
              <a:t>A MLD that supports multiple links can announce whether it can support transmission on one link concurrent with reception on the other link for each pair of links.</a:t>
            </a:r>
          </a:p>
          <a:p>
            <a:pPr marL="0" indent="0"/>
            <a:r>
              <a:rPr lang="en-US" sz="1600" dirty="0"/>
              <a:t>Note - The 2 links are on different channels</a:t>
            </a:r>
          </a:p>
          <a:p>
            <a:pPr marL="0" indent="0"/>
            <a:r>
              <a:rPr lang="en-US" sz="1600" dirty="0"/>
              <a:t>Note - Whether to define a capability of announcing the support transmission on one link concurrent with transmission on the other link is TBD.</a:t>
            </a:r>
          </a:p>
          <a:p>
            <a:pPr marL="0" indent="0"/>
            <a:endParaRPr lang="en-US" sz="1600" dirty="0"/>
          </a:p>
          <a:p>
            <a:r>
              <a:rPr lang="en-US" sz="1600" dirty="0"/>
              <a:t>Move: Liwen Chu						Second: Tomoko Adachi</a:t>
            </a:r>
          </a:p>
          <a:p>
            <a:r>
              <a:rPr lang="en-US" sz="1600" dirty="0"/>
              <a:t>Discussion: None.</a:t>
            </a:r>
          </a:p>
          <a:p>
            <a:r>
              <a:rPr lang="en-US" sz="1600" dirty="0"/>
              <a:t>Result: </a:t>
            </a:r>
            <a:r>
              <a:rPr lang="en-US" sz="1600" dirty="0">
                <a:highlight>
                  <a:srgbClr val="00FF00"/>
                </a:highlight>
              </a:rPr>
              <a:t>Approved unanimously.</a:t>
            </a:r>
          </a:p>
          <a:p>
            <a:endParaRPr lang="en-US" sz="1600" dirty="0"/>
          </a:p>
          <a:p>
            <a:r>
              <a:rPr lang="en-US" sz="1400" dirty="0"/>
              <a:t>---------------------------------------------------------------------------------------------------------------------------------</a:t>
            </a:r>
          </a:p>
          <a:p>
            <a:r>
              <a:rPr lang="en-US" sz="1400" dirty="0"/>
              <a:t>Ref: </a:t>
            </a:r>
            <a:r>
              <a:rPr lang="en-US" sz="1400" b="0" dirty="0">
                <a:hlinkClick r:id="rId2"/>
              </a:rPr>
              <a:t>https://mentor.ieee.org/802.11/dcn/19/11-19-1159-05-00be-multilink-operation-capability-announcement.pptx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28875189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11be SFD:</a:t>
            </a:r>
          </a:p>
          <a:p>
            <a:pPr>
              <a:buFont typeface="Arial" panose="020B0604020202020204" pitchFamily="34" charset="0"/>
              <a:buChar char="•"/>
            </a:pPr>
            <a:r>
              <a:rPr lang="en-US" sz="2000" dirty="0"/>
              <a:t>An AP/non-AP multi-link device (MLD) can disable or enable one or more its links.</a:t>
            </a:r>
          </a:p>
          <a:p>
            <a:pPr>
              <a:buFont typeface="Arial" panose="020B0604020202020204" pitchFamily="34" charset="0"/>
              <a:buChar char="•"/>
            </a:pPr>
            <a:r>
              <a:rPr lang="en-US" sz="2000" dirty="0"/>
              <a:t>NOTE- An AP/non-AP multi-link device (MLD) can’t disable all its links.</a:t>
            </a:r>
          </a:p>
          <a:p>
            <a:pPr>
              <a:buFont typeface="Arial" panose="020B0604020202020204" pitchFamily="34" charset="0"/>
              <a:buChar char="•"/>
            </a:pPr>
            <a:endParaRPr lang="en-US" sz="2000" dirty="0"/>
          </a:p>
          <a:p>
            <a:r>
              <a:rPr lang="en-US" sz="2000" dirty="0"/>
              <a:t>Move: Liwen Chu						Second: Jeongki Kim</a:t>
            </a:r>
          </a:p>
          <a:p>
            <a:r>
              <a:rPr lang="en-US" sz="2000" dirty="0"/>
              <a:t>Discussion: </a:t>
            </a:r>
          </a:p>
          <a:p>
            <a:r>
              <a:rPr lang="en-US" sz="2000" dirty="0"/>
              <a:t>Result: </a:t>
            </a:r>
          </a:p>
          <a:p>
            <a:r>
              <a:rPr lang="en-US" sz="2000" dirty="0">
                <a:highlight>
                  <a:srgbClr val="FFFF00"/>
                </a:highlight>
              </a:rPr>
              <a:t>RAN OUT OF TIME. </a:t>
            </a:r>
          </a:p>
          <a:p>
            <a:endParaRPr lang="en-US" sz="2000" dirty="0"/>
          </a:p>
          <a:p>
            <a:r>
              <a:rPr lang="en-US" sz="1400" dirty="0"/>
              <a:t>---------------------------------------------------------------------------------------------------------------------------------</a:t>
            </a:r>
          </a:p>
          <a:p>
            <a:r>
              <a:rPr lang="en-US" sz="1400" dirty="0"/>
              <a:t>Ref: </a:t>
            </a:r>
            <a:r>
              <a:rPr lang="en-US" sz="1400" b="0" dirty="0">
                <a:hlinkClick r:id="rId2"/>
              </a:rPr>
              <a:t>https://mentor.ieee.org/802.11/dcn/19/11-19-0821-04-00be-multiple-band-discussion.pptx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56722027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9B09378-CCD1-4E6C-9BA5-9DF83C44B05F}"/>
              </a:ext>
            </a:extLst>
          </p:cNvPr>
          <p:cNvSpPr>
            <a:spLocks noGrp="1"/>
          </p:cNvSpPr>
          <p:nvPr>
            <p:ph type="title"/>
          </p:nvPr>
        </p:nvSpPr>
        <p:spPr/>
        <p:txBody>
          <a:bodyPr/>
          <a:lstStyle/>
          <a:p>
            <a:r>
              <a:rPr lang="en-US" dirty="0"/>
              <a:t>Motion 39a</a:t>
            </a:r>
          </a:p>
        </p:txBody>
      </p:sp>
      <p:sp>
        <p:nvSpPr>
          <p:cNvPr id="3" name="Content Placeholder 2">
            <a:extLst>
              <a:ext uri="{FF2B5EF4-FFF2-40B4-BE49-F238E27FC236}">
                <a16:creationId xmlns="" xmlns:a16="http://schemas.microsoft.com/office/drawing/2014/main" id="{FCBC6D05-3EAD-4E1E-8060-A41B855F4660}"/>
              </a:ext>
            </a:extLst>
          </p:cNvPr>
          <p:cNvSpPr>
            <a:spLocks noGrp="1"/>
          </p:cNvSpPr>
          <p:nvPr>
            <p:ph idx="1"/>
          </p:nvPr>
        </p:nvSpPr>
        <p:spPr/>
        <p:txBody>
          <a:bodyPr/>
          <a:lstStyle/>
          <a:p>
            <a:r>
              <a:rPr lang="en-US" dirty="0"/>
              <a:t>Move to bring from the table Motion 39</a:t>
            </a:r>
          </a:p>
          <a:p>
            <a:endParaRPr lang="en-US" dirty="0"/>
          </a:p>
          <a:p>
            <a:r>
              <a:rPr lang="en-US" dirty="0"/>
              <a:t>Move: Liwen Chu 		Second: Srinivas Kandala</a:t>
            </a:r>
          </a:p>
          <a:p>
            <a:endParaRPr lang="en-US" dirty="0"/>
          </a:p>
          <a:p>
            <a:r>
              <a:rPr lang="en-US" dirty="0"/>
              <a:t>Result: </a:t>
            </a:r>
            <a:r>
              <a:rPr lang="en-US" dirty="0">
                <a:highlight>
                  <a:srgbClr val="00FF00"/>
                </a:highlight>
              </a:rPr>
              <a:t>57Y, 3N, 19A (Passes) </a:t>
            </a:r>
          </a:p>
        </p:txBody>
      </p:sp>
      <p:sp>
        <p:nvSpPr>
          <p:cNvPr id="4" name="Slide Number Placeholder 3">
            <a:extLst>
              <a:ext uri="{FF2B5EF4-FFF2-40B4-BE49-F238E27FC236}">
                <a16:creationId xmlns="" xmlns:a16="http://schemas.microsoft.com/office/drawing/2014/main" id="{A065D27F-2B47-4F03-80E3-374CBEDFE13A}"/>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 xmlns:a16="http://schemas.microsoft.com/office/drawing/2014/main" id="{9BC6E0A1-8BBC-48DF-954B-99197D58EEB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B51B55C6-525B-46B9-844F-9E2DEF162DC6}"/>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21433289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39b</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amend Motion 39 by replacing with the following:</a:t>
            </a:r>
          </a:p>
          <a:p>
            <a:pPr>
              <a:buFont typeface="Arial" panose="020B0604020202020204" pitchFamily="34" charset="0"/>
              <a:buChar char="•"/>
            </a:pPr>
            <a:r>
              <a:rPr lang="en-US" sz="2000" dirty="0"/>
              <a:t>An AP/non-AP multi-link device (MLD) can negotiate to disable or enable one or more of its links. Exact signaling TBD.</a:t>
            </a:r>
          </a:p>
          <a:p>
            <a:pPr marL="0" indent="0"/>
            <a:endParaRPr lang="en-US" sz="2000" dirty="0"/>
          </a:p>
          <a:p>
            <a:r>
              <a:rPr lang="en-US" sz="2000" dirty="0"/>
              <a:t>Move: Liwen Chu						Second: Manish Kumar</a:t>
            </a:r>
          </a:p>
          <a:p>
            <a:r>
              <a:rPr lang="en-US" sz="2000" dirty="0"/>
              <a:t>Discussion: </a:t>
            </a:r>
          </a:p>
          <a:p>
            <a:r>
              <a:rPr lang="en-US" sz="2000" dirty="0"/>
              <a:t>Result: </a:t>
            </a:r>
          </a:p>
          <a:p>
            <a:r>
              <a:rPr lang="en-US" sz="2000" dirty="0">
                <a:highlight>
                  <a:srgbClr val="FFFF00"/>
                </a:highlight>
              </a:rPr>
              <a:t>RAN OUT OF TIME. </a:t>
            </a:r>
            <a:endParaRPr lang="en-US" sz="2000" dirty="0"/>
          </a:p>
          <a:p>
            <a:r>
              <a:rPr lang="en-US" sz="1400" dirty="0"/>
              <a:t>---------------------------------------------------------------------------------------------------------------------------------</a:t>
            </a:r>
          </a:p>
          <a:p>
            <a:r>
              <a:rPr lang="en-US" sz="1400" dirty="0"/>
              <a:t>Ref: </a:t>
            </a:r>
            <a:r>
              <a:rPr lang="en-US" sz="1400" b="0" dirty="0">
                <a:hlinkClick r:id="rId2"/>
              </a:rPr>
              <a:t>https://mentor.ieee.org/802.11/dcn/19/11-19-0821-04-00be-multiple-band-discussion.pptx</a:t>
            </a:r>
            <a:endParaRPr lang="en-US" sz="1400" b="0" dirty="0"/>
          </a:p>
          <a:p>
            <a:endParaRPr lang="en-US" sz="140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2159240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40</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A MLD has a MAC address that identifies the MLD management entity</a:t>
            </a:r>
          </a:p>
          <a:p>
            <a:pPr>
              <a:buFont typeface="Arial" panose="020B0604020202020204" pitchFamily="34" charset="0"/>
              <a:buChar char="•"/>
            </a:pPr>
            <a:r>
              <a:rPr lang="en-US" sz="1800" dirty="0"/>
              <a:t>For example, the MAC address can be used in multi-link setup between a non-AP MLD and an AP MLD</a:t>
            </a:r>
          </a:p>
          <a:p>
            <a:pPr>
              <a:buFont typeface="Arial" panose="020B0604020202020204" pitchFamily="34" charset="0"/>
              <a:buChar char="•"/>
            </a:pPr>
            <a:endParaRPr lang="en-US" sz="1800" dirty="0"/>
          </a:p>
          <a:p>
            <a:r>
              <a:rPr lang="en-US" sz="1800" dirty="0"/>
              <a:t>Move: Po-Kai Huang 						Second: Zhou Lan</a:t>
            </a:r>
          </a:p>
          <a:p>
            <a:r>
              <a:rPr lang="en-US" sz="1800" dirty="0"/>
              <a:t>Discussion: Yes.</a:t>
            </a:r>
          </a:p>
          <a:p>
            <a:r>
              <a:rPr lang="en-US" sz="1800" dirty="0"/>
              <a:t>Result: </a:t>
            </a:r>
            <a:r>
              <a:rPr lang="en-US" sz="1800" dirty="0">
                <a:highlight>
                  <a:srgbClr val="00FF00"/>
                </a:highlight>
              </a:rPr>
              <a:t>62Y, 9N, 36A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4620601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2</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830388"/>
            <a:ext cx="7770813" cy="4645025"/>
          </a:xfrm>
        </p:spPr>
        <p:txBody>
          <a:bodyPr/>
          <a:lstStyle/>
          <a:p>
            <a:pPr marL="0" indent="0"/>
            <a:r>
              <a:rPr lang="en-US" sz="1800" dirty="0"/>
              <a:t>Move to add to the specification framework document:</a:t>
            </a:r>
          </a:p>
          <a:p>
            <a:pPr marL="800100" lvl="1" indent="-342900">
              <a:buFont typeface="Arial" panose="020B0604020202020204" pitchFamily="34" charset="0"/>
              <a:buChar char="•"/>
            </a:pPr>
            <a:r>
              <a:rPr lang="en-US" sz="1600" dirty="0"/>
              <a:t>Define a TID-to-link mapping mechanism among the enabled links of a multi-link logical entity.</a:t>
            </a:r>
          </a:p>
          <a:p>
            <a:pPr marL="800100" lvl="1" indent="-342900">
              <a:buFont typeface="Arial" panose="020B0604020202020204" pitchFamily="34" charset="0"/>
              <a:buChar char="•"/>
            </a:pPr>
            <a:r>
              <a:rPr lang="en-US" sz="1600" dirty="0"/>
              <a:t>Note: For each TID, TID-to-link mapping can be 1-to-1 or 1-to-many.</a:t>
            </a:r>
          </a:p>
          <a:p>
            <a:pPr marL="1200150" lvl="2" indent="-285750">
              <a:buFont typeface="Arial" panose="020B0604020202020204" pitchFamily="34" charset="0"/>
              <a:buChar char="•"/>
            </a:pPr>
            <a:endParaRPr lang="en-US" sz="1400" dirty="0"/>
          </a:p>
          <a:p>
            <a:pPr marL="0" indent="0"/>
            <a:r>
              <a:rPr lang="en-US" sz="1800" dirty="0"/>
              <a:t>Move: Yongho Seok				Second: Po-Kai Huang</a:t>
            </a:r>
          </a:p>
          <a:p>
            <a:pPr marL="0" indent="0"/>
            <a:r>
              <a:rPr lang="en-US" sz="1800" dirty="0"/>
              <a:t>Discussion: Yes.</a:t>
            </a:r>
          </a:p>
          <a:p>
            <a:pPr marL="0" indent="0"/>
            <a:r>
              <a:rPr lang="en-US" sz="1800" dirty="0"/>
              <a:t>Result: </a:t>
            </a:r>
          </a:p>
          <a:p>
            <a:pPr marL="0" indent="0"/>
            <a:r>
              <a:rPr lang="en-US" sz="1800" dirty="0">
                <a:highlight>
                  <a:srgbClr val="FFFF00"/>
                </a:highlight>
              </a:rPr>
              <a:t>Tabled</a:t>
            </a:r>
          </a:p>
          <a:p>
            <a:pPr marL="0" indent="0"/>
            <a:endParaRPr lang="en-US" sz="1800" dirty="0">
              <a:highlight>
                <a:srgbClr val="FFFF00"/>
              </a:highlight>
            </a:endParaRPr>
          </a:p>
          <a:p>
            <a:pPr marL="0" indent="0"/>
            <a:r>
              <a:rPr lang="en-US" sz="1600" dirty="0"/>
              <a:t>---------------------------------------------------------------------------------------------------------------</a:t>
            </a:r>
          </a:p>
          <a:p>
            <a:pPr marL="0" indent="0"/>
            <a:r>
              <a:rPr lang="en-US" sz="1600" dirty="0"/>
              <a:t>SP result: 56Y/9N/55A</a:t>
            </a:r>
          </a:p>
          <a:p>
            <a:pPr marL="0" indent="0"/>
            <a:r>
              <a:rPr lang="en-US" sz="1600" dirty="0"/>
              <a:t>Ref: </a:t>
            </a:r>
            <a:r>
              <a:rPr lang="en-US" sz="1600" dirty="0">
                <a:hlinkClick r:id="rId2"/>
              </a:rPr>
              <a:t>https://mentor.ieee.org/802.11/dcn/19/11-19-0979-02-00be-multi-link-operation-follow-up.pptx</a:t>
            </a: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32018668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41</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 Move to add the following to the TGbe SFD</a:t>
            </a:r>
          </a:p>
          <a:p>
            <a:pPr>
              <a:buFont typeface="Arial" panose="020B0604020202020204" pitchFamily="34" charset="0"/>
              <a:buChar char="•"/>
            </a:pPr>
            <a:r>
              <a:rPr lang="en-US" sz="1800" dirty="0"/>
              <a:t>Phase rotation is applied to the legacy preamble part of EHT PPDU</a:t>
            </a:r>
          </a:p>
          <a:p>
            <a:pPr>
              <a:buFont typeface="Arial" panose="020B0604020202020204" pitchFamily="34" charset="0"/>
              <a:buChar char="•"/>
            </a:pPr>
            <a:r>
              <a:rPr lang="en-US" sz="1800" dirty="0"/>
              <a:t>Coefficients applied to each 20MHz channel are TBD</a:t>
            </a:r>
          </a:p>
          <a:p>
            <a:pPr>
              <a:buFont typeface="Arial" panose="020B0604020202020204" pitchFamily="34" charset="0"/>
              <a:buChar char="•"/>
            </a:pPr>
            <a:r>
              <a:rPr lang="en-US" sz="1800" dirty="0"/>
              <a:t>Application to the other fields is TBD</a:t>
            </a:r>
          </a:p>
          <a:p>
            <a:pPr marL="0" indent="0"/>
            <a:endParaRPr lang="en-US" sz="1800" dirty="0"/>
          </a:p>
          <a:p>
            <a:r>
              <a:rPr lang="en-US" sz="1800" dirty="0"/>
              <a:t>Move: Eunsung Park				Second: Wook Bong Lee</a:t>
            </a:r>
          </a:p>
          <a:p>
            <a:r>
              <a:rPr lang="en-US" sz="1800" dirty="0"/>
              <a:t>Discussion: Yes.</a:t>
            </a:r>
          </a:p>
          <a:p>
            <a:r>
              <a:rPr lang="en-US" sz="1800" dirty="0"/>
              <a:t>Result: </a:t>
            </a:r>
            <a:r>
              <a:rPr lang="en-US" sz="1800" dirty="0">
                <a:highlight>
                  <a:srgbClr val="00FF00"/>
                </a:highlight>
              </a:rPr>
              <a:t>69Y, 5N, 22A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https://mentor.ieee.org/802.11/dcn/19/11-19-1493-01-00be-phase-rotation-for-320mhz.pptx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63427298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42</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U-SIG shall contain the following version independent fields</a:t>
            </a:r>
          </a:p>
          <a:p>
            <a:pPr lvl="1">
              <a:buFont typeface="Arial" panose="020B0604020202020204" pitchFamily="34" charset="0"/>
              <a:buChar char="•"/>
            </a:pPr>
            <a:r>
              <a:rPr lang="en-US" sz="1400" dirty="0"/>
              <a:t>PHY version identifier: 3 bits</a:t>
            </a:r>
          </a:p>
          <a:p>
            <a:pPr lvl="1">
              <a:buFont typeface="Arial" panose="020B0604020202020204" pitchFamily="34" charset="0"/>
              <a:buChar char="•"/>
            </a:pPr>
            <a:r>
              <a:rPr lang="en-US" sz="1400" dirty="0"/>
              <a:t>UL/DL flag: 1 bit</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18561265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There shall be a variable MCS and variable length EHT-SIG, immediately after the U-SIG,  in an EHT PPDU sent to multiple users.</a:t>
            </a:r>
          </a:p>
          <a:p>
            <a:endParaRPr lang="en-US" sz="1800" dirty="0"/>
          </a:p>
          <a:p>
            <a:r>
              <a:rPr lang="en-US" sz="1800" dirty="0"/>
              <a:t>Move: Sameer Vermani 				Second: Steve Shellhammer</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55410317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44</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EHT-SIG (immediately after the U-SIG) in an EHT PPDU sent to multiple users shall have a common field and user-specific field(s).</a:t>
            </a:r>
          </a:p>
          <a:p>
            <a:pPr lvl="1">
              <a:buFont typeface="Arial" panose="020B0604020202020204" pitchFamily="34" charset="0"/>
              <a:buChar char="•"/>
            </a:pPr>
            <a:r>
              <a:rPr lang="en-US" sz="1600" dirty="0"/>
              <a:t>Special case compressed modes (e.g., full BW MU-MIMO) are TBD</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19449952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45</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U-SIG is modulated in the same way as the HE-SIG-A field of 11ax.</a:t>
            </a:r>
          </a:p>
          <a:p>
            <a:pPr lvl="1">
              <a:buFont typeface="Arial" panose="020B0604020202020204" pitchFamily="34" charset="0"/>
              <a:buChar char="•"/>
            </a:pPr>
            <a:r>
              <a:rPr lang="en-US" sz="1400" dirty="0"/>
              <a:t>Extended range SU mode is TBD</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419775204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46</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Shall allow a multi-link device that has constraints to simultaneously transmit and receive on a pair of links to operate over this pair of links?</a:t>
            </a:r>
          </a:p>
          <a:p>
            <a:pPr lvl="1">
              <a:buFont typeface="Arial" panose="020B0604020202020204" pitchFamily="34" charset="0"/>
              <a:buChar char="•"/>
            </a:pPr>
            <a:r>
              <a:rPr lang="en-US" sz="1800" dirty="0"/>
              <a:t>Signaling of this constraints is TBD</a:t>
            </a:r>
          </a:p>
          <a:p>
            <a:endParaRPr lang="en-US" sz="1800" dirty="0"/>
          </a:p>
          <a:p>
            <a:r>
              <a:rPr lang="en-US" sz="1800" dirty="0"/>
              <a:t>Move: Sharan Naribole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https://mentor.ieee.org/802.11/dcn/19/11-19-1405-07-00be-multi-link-operation-channel-access-discussion.pptx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33592090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47</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600" dirty="0"/>
              <a:t>Move to add the following text to 11be SFD:</a:t>
            </a:r>
          </a:p>
          <a:p>
            <a:pPr>
              <a:buFont typeface="Arial" panose="020B0604020202020204" pitchFamily="34" charset="0"/>
              <a:buChar char="•"/>
            </a:pPr>
            <a:r>
              <a:rPr lang="en-US" sz="1600" dirty="0"/>
              <a:t>The U-SIG includes Version-independent bits followed by Version-dependent bits.</a:t>
            </a:r>
          </a:p>
          <a:p>
            <a:pPr marL="0" indent="0"/>
            <a:endParaRPr lang="en-US" sz="1600" dirty="0"/>
          </a:p>
          <a:p>
            <a:pPr marL="0" indent="0"/>
            <a:endParaRPr lang="en-US" sz="1600" dirty="0"/>
          </a:p>
          <a:p>
            <a:pPr lvl="1">
              <a:buFont typeface="Arial" panose="020B0604020202020204" pitchFamily="34" charset="0"/>
              <a:buChar char="•"/>
            </a:pPr>
            <a:r>
              <a:rPr lang="en-US" sz="1600" dirty="0"/>
              <a:t>Version-independent bits have static location and bit definition across different generations/PHY versions.</a:t>
            </a:r>
          </a:p>
          <a:p>
            <a:pPr lvl="1">
              <a:buFont typeface="Arial" panose="020B0604020202020204" pitchFamily="34" charset="0"/>
              <a:buChar char="•"/>
            </a:pPr>
            <a:r>
              <a:rPr lang="en-US" sz="1600" dirty="0"/>
              <a:t>Version-dependent bits may have variable bit definition in each PHY version.</a:t>
            </a:r>
          </a:p>
          <a:p>
            <a:endParaRPr lang="en-US" sz="1600" dirty="0"/>
          </a:p>
          <a:p>
            <a:r>
              <a:rPr lang="en-US" sz="1600" dirty="0"/>
              <a:t>Move: Rui Cao					Second: Sameer Vermani</a:t>
            </a:r>
          </a:p>
          <a:p>
            <a:r>
              <a:rPr lang="en-US" sz="1600" dirty="0"/>
              <a:t>Discussion: None.</a:t>
            </a:r>
          </a:p>
          <a:p>
            <a:r>
              <a:rPr lang="en-US" sz="1600" dirty="0"/>
              <a:t>Result: </a:t>
            </a:r>
            <a:r>
              <a:rPr lang="en-US" sz="1600" dirty="0">
                <a:highlight>
                  <a:srgbClr val="00FF00"/>
                </a:highlight>
              </a:rPr>
              <a:t>66	Y, 6N, 27A (Passes).</a:t>
            </a:r>
          </a:p>
          <a:p>
            <a:endParaRPr lang="en-US" sz="1600" dirty="0"/>
          </a:p>
          <a:p>
            <a:r>
              <a:rPr lang="en-US" sz="1400" dirty="0"/>
              <a:t>---------------------------------------------------------------------------------------------------------------------------------</a:t>
            </a:r>
          </a:p>
          <a:p>
            <a:r>
              <a:rPr lang="en-US" sz="1400" dirty="0"/>
              <a:t>Ref: </a:t>
            </a:r>
            <a:r>
              <a:rPr lang="en-US" sz="1400" b="0" dirty="0">
                <a:hlinkClick r:id="rId2"/>
              </a:rPr>
              <a:t>https://mentor.ieee.org/802.11/dcn/19/11-19-1540-07-00be-eht-preamble-design.pptx</a:t>
            </a:r>
            <a:endParaRPr lang="en-US" sz="1400" b="0" dirty="0"/>
          </a:p>
          <a:p>
            <a:endParaRPr lang="en-US" sz="11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
        <p:nvSpPr>
          <p:cNvPr id="8" name="AutoShape 4" descr="https://mail.google.com/mail/u/0?ui=2&amp;ik=f5b5c85100&amp;attid=0.2&amp;permmsgid=msg-f:1650162782637586328&amp;th=16e68e4ed0aef798&amp;view=fimg&amp;sz=s0-l75-ft&amp;attbid=ANGjdJ-F6vWau1d42I-Na4x9cNk33BXBwGfLtarh7ItCrE7Uf-NRxWIUo58BYBP_mRdBcmVsXFqFQLzfdxT0rPmuGzmIX5iEQJI8Pu4yHZqratrg_vGg4gAfkVmtG1w&amp;disp=emb">
            <a:extLst>
              <a:ext uri="{FF2B5EF4-FFF2-40B4-BE49-F238E27FC236}">
                <a16:creationId xmlns="" xmlns:a16="http://schemas.microsoft.com/office/drawing/2014/main" id="{6D6BE338-5598-4D03-97AF-93176B6F91A4}"/>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9" name="Group 18">
            <a:extLst>
              <a:ext uri="{FF2B5EF4-FFF2-40B4-BE49-F238E27FC236}">
                <a16:creationId xmlns="" xmlns:a16="http://schemas.microsoft.com/office/drawing/2014/main" id="{4EE1237F-019B-4040-80BB-C188361902DD}"/>
              </a:ext>
            </a:extLst>
          </p:cNvPr>
          <p:cNvGrpSpPr/>
          <p:nvPr/>
        </p:nvGrpSpPr>
        <p:grpSpPr>
          <a:xfrm>
            <a:off x="1294605" y="2714774"/>
            <a:ext cx="6553201" cy="483245"/>
            <a:chOff x="1331623" y="1650355"/>
            <a:chExt cx="6553201" cy="483245"/>
          </a:xfrm>
        </p:grpSpPr>
        <p:sp>
          <p:nvSpPr>
            <p:cNvPr id="20" name="Rectangle 19">
              <a:extLst>
                <a:ext uri="{FF2B5EF4-FFF2-40B4-BE49-F238E27FC236}">
                  <a16:creationId xmlns="" xmlns:a16="http://schemas.microsoft.com/office/drawing/2014/main" id="{FE243626-75C7-47C8-B138-9E5EB1481DA1}"/>
                </a:ext>
              </a:extLst>
            </p:cNvPr>
            <p:cNvSpPr/>
            <p:nvPr/>
          </p:nvSpPr>
          <p:spPr>
            <a:xfrm>
              <a:off x="1331624" y="1650355"/>
              <a:ext cx="2820988" cy="333117"/>
            </a:xfrm>
            <a:prstGeom prst="rect">
              <a:avLst/>
            </a:prstGeom>
            <a:solidFill>
              <a:srgbClr val="2D2DB9">
                <a:lumMod val="20000"/>
                <a:lumOff val="80000"/>
              </a:srgbClr>
            </a:solidFill>
            <a:ln w="19050" cap="flat" cmpd="sng" algn="ctr">
              <a:solidFill>
                <a:srgbClr val="000000"/>
              </a:solidFill>
              <a:prstDash val="solid"/>
            </a:ln>
            <a:effectLst/>
          </p:spPr>
          <p:txBody>
            <a:bodyPr tIns="91440" rtlCol="0" anchor="ctr"/>
            <a:lstStyle/>
            <a:p>
              <a:pPr marL="0" marR="0" lvl="0" indent="0" algn="ctr" defTabSz="914400" eaLnBrk="1" fontAlgn="auto" latinLnBrk="0" hangingPunct="1">
                <a:lnSpc>
                  <a:spcPct val="100000"/>
                </a:lnSpc>
                <a:spcBef>
                  <a:spcPts val="600"/>
                </a:spcBef>
                <a:spcAft>
                  <a:spcPts val="0"/>
                </a:spcAft>
                <a:buClr>
                  <a:srgbClr val="E23200"/>
                </a:buClr>
                <a:buSzTx/>
                <a:buFontTx/>
                <a:buNone/>
                <a:tabLst/>
                <a:defRPr/>
              </a:pPr>
              <a:r>
                <a:rPr kumimoji="0" lang="en-US" sz="1400" b="0" i="0" u="none" strike="noStrike" kern="0" cap="none" spc="0" normalizeH="0" baseline="0" noProof="0" dirty="0">
                  <a:ln>
                    <a:noFill/>
                  </a:ln>
                  <a:solidFill>
                    <a:srgbClr val="000000"/>
                  </a:solidFill>
                  <a:effectLst/>
                  <a:uLnTx/>
                  <a:uFillTx/>
                  <a:latin typeface="Times New Roman"/>
                  <a:ea typeface="ＭＳ Ｐゴシック" pitchFamily="34" charset="-128"/>
                  <a:cs typeface="+mn-cs"/>
                </a:rPr>
                <a:t>Version-independent Bits</a:t>
              </a:r>
            </a:p>
          </p:txBody>
        </p:sp>
        <p:sp>
          <p:nvSpPr>
            <p:cNvPr id="21" name="Rectangle 8">
              <a:extLst>
                <a:ext uri="{FF2B5EF4-FFF2-40B4-BE49-F238E27FC236}">
                  <a16:creationId xmlns="" xmlns:a16="http://schemas.microsoft.com/office/drawing/2014/main" id="{F9A54CA2-1343-4026-BE3F-EBA3EF24EC62}"/>
                </a:ext>
              </a:extLst>
            </p:cNvPr>
            <p:cNvSpPr>
              <a:spLocks noChangeArrowheads="1"/>
            </p:cNvSpPr>
            <p:nvPr/>
          </p:nvSpPr>
          <p:spPr bwMode="auto">
            <a:xfrm>
              <a:off x="4152612" y="1652261"/>
              <a:ext cx="3732212" cy="339837"/>
            </a:xfrm>
            <a:prstGeom prst="rect">
              <a:avLst/>
            </a:prstGeom>
            <a:solidFill>
              <a:srgbClr val="FFFFFF"/>
            </a:solidFill>
            <a:ln w="19050">
              <a:solidFill>
                <a:srgbClr val="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400" b="0" i="0" u="none" strike="noStrike" kern="0" cap="none" spc="0" normalizeH="0" baseline="0" noProof="0" dirty="0">
                  <a:ln>
                    <a:noFill/>
                  </a:ln>
                  <a:solidFill>
                    <a:srgbClr val="000000"/>
                  </a:solidFill>
                  <a:effectLst/>
                  <a:uLnTx/>
                  <a:uFillTx/>
                </a:rPr>
                <a:t>Version-dependent Bits</a:t>
              </a:r>
              <a:endParaRPr kumimoji="0" lang="en-US" sz="1400" b="0" i="0" u="none" strike="noStrike" kern="0" cap="none" spc="0" normalizeH="0" baseline="0" noProof="0" dirty="0">
                <a:ln>
                  <a:noFill/>
                </a:ln>
                <a:solidFill>
                  <a:srgbClr val="FFFFFF"/>
                </a:solidFill>
                <a:effectLst/>
                <a:uLnTx/>
                <a:uFillTx/>
                <a:latin typeface="Times New Roman"/>
              </a:endParaRPr>
            </a:p>
          </p:txBody>
        </p:sp>
        <p:cxnSp>
          <p:nvCxnSpPr>
            <p:cNvPr id="22" name="Straight Arrow Connector 21">
              <a:extLst>
                <a:ext uri="{FF2B5EF4-FFF2-40B4-BE49-F238E27FC236}">
                  <a16:creationId xmlns="" xmlns:a16="http://schemas.microsoft.com/office/drawing/2014/main" id="{83FC0047-AF2B-4C39-A208-E71B2EC6600A}"/>
                </a:ext>
              </a:extLst>
            </p:cNvPr>
            <p:cNvCxnSpPr>
              <a:cxnSpLocks/>
            </p:cNvCxnSpPr>
            <p:nvPr/>
          </p:nvCxnSpPr>
          <p:spPr bwMode="auto">
            <a:xfrm>
              <a:off x="1331623" y="2133600"/>
              <a:ext cx="2820988" cy="0"/>
            </a:xfrm>
            <a:prstGeom prst="straightConnector1">
              <a:avLst/>
            </a:prstGeom>
            <a:solidFill>
              <a:srgbClr val="00B8FF"/>
            </a:solidFill>
            <a:ln w="9525" cap="flat" cmpd="sng" algn="ctr">
              <a:solidFill>
                <a:srgbClr val="000000"/>
              </a:solidFill>
              <a:prstDash val="solid"/>
              <a:round/>
              <a:headEnd type="triangle"/>
              <a:tailEnd type="triangle"/>
            </a:ln>
            <a:effectLst/>
          </p:spPr>
        </p:cxnSp>
        <p:cxnSp>
          <p:nvCxnSpPr>
            <p:cNvPr id="23" name="Straight Arrow Connector 22">
              <a:extLst>
                <a:ext uri="{FF2B5EF4-FFF2-40B4-BE49-F238E27FC236}">
                  <a16:creationId xmlns="" xmlns:a16="http://schemas.microsoft.com/office/drawing/2014/main" id="{0A61B819-FE55-41D6-B47B-AC08DD50151F}"/>
                </a:ext>
              </a:extLst>
            </p:cNvPr>
            <p:cNvCxnSpPr>
              <a:cxnSpLocks/>
            </p:cNvCxnSpPr>
            <p:nvPr/>
          </p:nvCxnSpPr>
          <p:spPr bwMode="auto">
            <a:xfrm>
              <a:off x="4152611" y="2133600"/>
              <a:ext cx="3732212" cy="0"/>
            </a:xfrm>
            <a:prstGeom prst="straightConnector1">
              <a:avLst/>
            </a:prstGeom>
            <a:solidFill>
              <a:srgbClr val="00B8FF"/>
            </a:solidFill>
            <a:ln w="9525" cap="flat" cmpd="sng" algn="ctr">
              <a:solidFill>
                <a:srgbClr val="000000"/>
              </a:solidFill>
              <a:prstDash val="solid"/>
              <a:round/>
              <a:headEnd type="triangle"/>
              <a:tailEnd type="triangle"/>
            </a:ln>
            <a:effectLst/>
          </p:spPr>
        </p:cxnSp>
      </p:grpSp>
    </p:spTree>
    <p:extLst>
      <p:ext uri="{BB962C8B-B14F-4D97-AF65-F5344CB8AC3E}">
        <p14:creationId xmlns:p14="http://schemas.microsoft.com/office/powerpoint/2010/main" val="159090773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48</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a:buFont typeface="Arial" panose="020B0604020202020204" pitchFamily="34" charset="0"/>
              <a:buChar char="•"/>
            </a:pPr>
            <a:r>
              <a:rPr lang="en-US" sz="1800" dirty="0"/>
              <a:t>The U-SIG field includes the following bits in Version-independent bits portion:</a:t>
            </a:r>
          </a:p>
          <a:p>
            <a:pPr lvl="1">
              <a:buFont typeface="Arial" panose="020B0604020202020204" pitchFamily="34" charset="0"/>
              <a:buChar char="•"/>
            </a:pPr>
            <a:r>
              <a:rPr lang="en-US" sz="1400" dirty="0"/>
              <a:t>BSS color, number of bits TBD</a:t>
            </a:r>
          </a:p>
          <a:p>
            <a:pPr lvl="1">
              <a:buFont typeface="Arial" panose="020B0604020202020204" pitchFamily="34" charset="0"/>
              <a:buChar char="•"/>
            </a:pPr>
            <a:r>
              <a:rPr lang="en-US" sz="1400" dirty="0"/>
              <a:t>TXOP duration, number of bits TBD</a:t>
            </a:r>
          </a:p>
          <a:p>
            <a:endParaRPr lang="en-US" sz="1800" dirty="0"/>
          </a:p>
          <a:p>
            <a:r>
              <a:rPr lang="en-US" sz="1800" dirty="0"/>
              <a:t>Move: Rui Cao				Second: Xiaogang Chen</a:t>
            </a:r>
          </a:p>
          <a:p>
            <a:r>
              <a:rPr lang="en-US" sz="1800" dirty="0"/>
              <a:t>Discussion: Yes.</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https://mentor.ieee.org/802.11/dcn/19/11-19-1540-07-00be-eht-preamble-design.pptx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416886300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49</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EHT PPDU shall have a RL-SIG field, which is a repeat of the L-SIG field, immediately following the L-SIG field.</a:t>
            </a:r>
          </a:p>
          <a:p>
            <a:pPr marL="0" indent="0"/>
            <a:endParaRPr lang="en-US" sz="1800" dirty="0"/>
          </a:p>
          <a:p>
            <a:r>
              <a:rPr lang="en-US" sz="1800" dirty="0"/>
              <a:t>Move: Xiaogang Chen				Second: Sameer Vermani</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https://mentor.ieee.org/802.11/dcn/19/11-19-1516-04-00be-11be-preamble-structure.pptx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97630730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smtClean="0"/>
              <a:t>JANUARY 2020 </a:t>
            </a:r>
            <a:r>
              <a:rPr lang="en-US" dirty="0" smtClean="0"/>
              <a:t>INTERIM</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a:t>January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1658270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771EC2-A03B-40FC-A3E6-07BB3F9EB126}"/>
              </a:ext>
            </a:extLst>
          </p:cNvPr>
          <p:cNvSpPr>
            <a:spLocks noGrp="1"/>
          </p:cNvSpPr>
          <p:nvPr>
            <p:ph type="title"/>
          </p:nvPr>
        </p:nvSpPr>
        <p:spPr/>
        <p:txBody>
          <a:bodyPr/>
          <a:lstStyle/>
          <a:p>
            <a:r>
              <a:rPr lang="en-US" dirty="0"/>
              <a:t>Motion 3a</a:t>
            </a:r>
          </a:p>
        </p:txBody>
      </p:sp>
      <p:sp>
        <p:nvSpPr>
          <p:cNvPr id="3" name="Content Placeholder 2">
            <a:extLst>
              <a:ext uri="{FF2B5EF4-FFF2-40B4-BE49-F238E27FC236}">
                <a16:creationId xmlns="" xmlns:a16="http://schemas.microsoft.com/office/drawing/2014/main" id="{4A106B4D-2EDB-4130-8E5D-365CFBCBF8F5}"/>
              </a:ext>
            </a:extLst>
          </p:cNvPr>
          <p:cNvSpPr>
            <a:spLocks noGrp="1"/>
          </p:cNvSpPr>
          <p:nvPr>
            <p:ph idx="1"/>
          </p:nvPr>
        </p:nvSpPr>
        <p:spPr/>
        <p:txBody>
          <a:bodyPr/>
          <a:lstStyle/>
          <a:p>
            <a:pPr marL="0" indent="0"/>
            <a:r>
              <a:rPr lang="en-US" dirty="0"/>
              <a:t>Move to table Motion 3</a:t>
            </a:r>
          </a:p>
          <a:p>
            <a:pPr>
              <a:buFont typeface="Arial" panose="020B0604020202020204" pitchFamily="34" charset="0"/>
              <a:buChar char="•"/>
            </a:pPr>
            <a:endParaRPr lang="en-US" dirty="0"/>
          </a:p>
          <a:p>
            <a:pPr marL="0" indent="0"/>
            <a:r>
              <a:rPr lang="en-US" dirty="0"/>
              <a:t>Move:	Osama Aboul Magd				Second: Yunbo Li</a:t>
            </a:r>
          </a:p>
          <a:p>
            <a:pPr marL="0" indent="0"/>
            <a:r>
              <a:rPr lang="en-US" dirty="0"/>
              <a:t>Result: 26Y, 40N, 31A</a:t>
            </a:r>
          </a:p>
          <a:p>
            <a:pPr marL="0" indent="0"/>
            <a:r>
              <a:rPr lang="en-US" dirty="0">
                <a:highlight>
                  <a:srgbClr val="FF0000"/>
                </a:highlight>
              </a:rPr>
              <a:t>Fails</a:t>
            </a:r>
          </a:p>
        </p:txBody>
      </p:sp>
      <p:sp>
        <p:nvSpPr>
          <p:cNvPr id="4" name="Slide Number Placeholder 3">
            <a:extLst>
              <a:ext uri="{FF2B5EF4-FFF2-40B4-BE49-F238E27FC236}">
                <a16:creationId xmlns="" xmlns:a16="http://schemas.microsoft.com/office/drawing/2014/main"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 xmlns:a16="http://schemas.microsoft.com/office/drawing/2014/main"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25776764-31FB-4F61-BADE-76F041E45B2E}"/>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7993471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xmlns="" id="{D9A2043F-BEAF-4A05-A372-9D9F50ABD4DA}"/>
              </a:ext>
            </a:extLst>
          </p:cNvPr>
          <p:cNvSpPr>
            <a:spLocks noGrp="1"/>
          </p:cNvSpPr>
          <p:nvPr>
            <p:ph type="title"/>
          </p:nvPr>
        </p:nvSpPr>
        <p:spPr/>
        <p:txBody>
          <a:bodyPr/>
          <a:lstStyle/>
          <a:p>
            <a:r>
              <a:rPr lang="en-US" dirty="0"/>
              <a:t>Motion 50</a:t>
            </a:r>
          </a:p>
        </p:txBody>
      </p:sp>
      <p:sp>
        <p:nvSpPr>
          <p:cNvPr id="8" name="Content Placeholder 7">
            <a:extLst>
              <a:ext uri="{FF2B5EF4-FFF2-40B4-BE49-F238E27FC236}">
                <a16:creationId xmlns:a16="http://schemas.microsoft.com/office/drawing/2014/main" xmlns="" id="{DA57AE91-BB7E-40DA-B64A-FC3B2E189E99}"/>
              </a:ext>
            </a:extLst>
          </p:cNvPr>
          <p:cNvSpPr>
            <a:spLocks noGrp="1"/>
          </p:cNvSpPr>
          <p:nvPr>
            <p:ph idx="1"/>
          </p:nvPr>
        </p:nvSpPr>
        <p:spPr>
          <a:xfrm>
            <a:off x="685800" y="1981200"/>
            <a:ext cx="7770813" cy="4494213"/>
          </a:xfrm>
        </p:spPr>
        <p:txBody>
          <a:bodyPr/>
          <a:lstStyle/>
          <a:p>
            <a:r>
              <a:rPr lang="en-US" sz="1800" dirty="0"/>
              <a:t>Move to add to the TGbe SFD: </a:t>
            </a:r>
          </a:p>
          <a:p>
            <a:pPr>
              <a:buFont typeface="Arial" panose="020B0604020202020204" pitchFamily="34" charset="0"/>
              <a:buChar char="•"/>
            </a:pPr>
            <a:r>
              <a:rPr lang="en-US" sz="1800" dirty="0"/>
              <a:t>the 802.11be amendment shall define mechanism(s) in support of priority access to a non-AP STA for national security (NS)/emergency preparedness (EP) Priority Service </a:t>
            </a:r>
            <a:endParaRPr lang="en-US" sz="1800" b="0" dirty="0"/>
          </a:p>
          <a:p>
            <a:pPr marL="0" indent="0"/>
            <a:r>
              <a:rPr lang="en-US" sz="1400" b="1" dirty="0"/>
              <a:t>Note: Non-AP STA for NS/EP Priority Service is a regular non-AP STA authorized to NS/EP Service</a:t>
            </a:r>
          </a:p>
          <a:p>
            <a:endParaRPr lang="en-US" sz="1800" dirty="0"/>
          </a:p>
          <a:p>
            <a:r>
              <a:rPr lang="en-US" sz="1800" dirty="0"/>
              <a:t>Move: Subir Das						Second: Srinivas</a:t>
            </a:r>
          </a:p>
          <a:p>
            <a:r>
              <a:rPr lang="en-US" sz="1800" dirty="0"/>
              <a:t>Discussion: None.</a:t>
            </a:r>
          </a:p>
          <a:p>
            <a:r>
              <a:rPr lang="en-US" sz="1800" dirty="0"/>
              <a:t>Result: Passes unanimously.</a:t>
            </a:r>
          </a:p>
          <a:p>
            <a:endParaRPr lang="en-US" sz="1800" dirty="0"/>
          </a:p>
          <a:p>
            <a:r>
              <a:rPr lang="en-US" sz="1400" dirty="0"/>
              <a:t>---------------------------------------------------------------------------------------------------------------------------------</a:t>
            </a:r>
          </a:p>
          <a:p>
            <a:r>
              <a:rPr lang="en-US" sz="1200" dirty="0"/>
              <a:t>Ref: </a:t>
            </a:r>
            <a:r>
              <a:rPr lang="en-US" sz="1200" b="0" dirty="0">
                <a:hlinkClick r:id="rId2"/>
              </a:rPr>
              <a:t>https://mentor.ieee.org/802.11/dcn/19/11-19-1901-04-00be-priority-access-support-in-ieee-802-11be-what-and-why.pptx</a:t>
            </a:r>
            <a:endParaRPr lang="en-US" sz="1200" b="0" dirty="0"/>
          </a:p>
          <a:p>
            <a:endParaRPr lang="en-US" sz="1400" b="0" dirty="0"/>
          </a:p>
        </p:txBody>
      </p:sp>
      <p:sp>
        <p:nvSpPr>
          <p:cNvPr id="6" name="Slide Number Placeholder 5">
            <a:extLst>
              <a:ext uri="{FF2B5EF4-FFF2-40B4-BE49-F238E27FC236}">
                <a16:creationId xmlns:a16="http://schemas.microsoft.com/office/drawing/2014/main" xmlns="" id="{D566C4CD-5CFA-4437-931F-C54B74F878CE}"/>
              </a:ext>
            </a:extLst>
          </p:cNvPr>
          <p:cNvSpPr>
            <a:spLocks noGrp="1"/>
          </p:cNvSpPr>
          <p:nvPr>
            <p:ph type="sldNum" idx="12"/>
          </p:nvPr>
        </p:nvSpPr>
        <p:spPr/>
        <p:txBody>
          <a:bodyPr/>
          <a:lstStyle/>
          <a:p>
            <a:r>
              <a:rPr lang="en-GB"/>
              <a:t>Slide </a:t>
            </a:r>
            <a:fld id="{DE40C9FC-4879-4F20-9ECA-A574A90476B7}" type="slidenum">
              <a:rPr lang="en-GB" smtClean="0"/>
              <a:pPr/>
              <a:t>60</a:t>
            </a:fld>
            <a:endParaRPr lang="en-GB"/>
          </a:p>
        </p:txBody>
      </p:sp>
      <p:sp>
        <p:nvSpPr>
          <p:cNvPr id="5" name="Footer Placeholder 4">
            <a:extLst>
              <a:ext uri="{FF2B5EF4-FFF2-40B4-BE49-F238E27FC236}">
                <a16:creationId xmlns:a16="http://schemas.microsoft.com/office/drawing/2014/main" xmlns="" id="{36D8C831-9707-4B50-A130-97A963093328}"/>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xmlns="" id="{C23F88E3-8100-4325-9D71-EFC86489789F}"/>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13358616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71F46F-9651-438C-876A-D54B673E1D5F}"/>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xmlns="" id="{C096D72E-A957-43F3-8A00-3162B03CBF77}"/>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marL="285750" indent="-285750">
              <a:buFont typeface="Arial" panose="020B0604020202020204" pitchFamily="34" charset="0"/>
              <a:buChar char="•"/>
            </a:pPr>
            <a:r>
              <a:rPr lang="en-US" sz="1800" dirty="0"/>
              <a:t>For each of the enabled links, frame exchanges are possible when the corresponding non-AP STA of the enabled link is in the awake state.</a:t>
            </a:r>
          </a:p>
          <a:p>
            <a:pPr marL="685800" lvl="1">
              <a:buFont typeface="Arial" panose="020B0604020202020204" pitchFamily="34" charset="0"/>
              <a:buChar char="•"/>
            </a:pPr>
            <a:r>
              <a:rPr lang="en-US" sz="1400" dirty="0"/>
              <a:t>NOTE-A link is enabled when that link can be used to exchange frames subject to STA power states.</a:t>
            </a:r>
          </a:p>
          <a:p>
            <a:pPr marL="685800" lvl="1">
              <a:buFont typeface="Arial" panose="020B0604020202020204" pitchFamily="34" charset="0"/>
              <a:buChar char="•"/>
            </a:pPr>
            <a:r>
              <a:rPr lang="en-US" sz="1400" dirty="0"/>
              <a:t>NOTE-When a link is disabled (i.e. not enabled) by an MLD the frame exchanges are not possible.</a:t>
            </a:r>
          </a:p>
          <a:p>
            <a:endParaRPr lang="en-US" sz="1400" dirty="0"/>
          </a:p>
          <a:p>
            <a:r>
              <a:rPr lang="en-US" sz="1600" dirty="0"/>
              <a:t>Move: Minyoung Park					Second: Po-Kai Huang</a:t>
            </a:r>
          </a:p>
          <a:p>
            <a:r>
              <a:rPr lang="en-US" sz="1600" dirty="0"/>
              <a:t>Discussion: None.</a:t>
            </a:r>
          </a:p>
          <a:p>
            <a:r>
              <a:rPr lang="en-US" sz="1600" dirty="0"/>
              <a:t>Result: Passes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a:p>
            <a:endParaRPr lang="en-US" sz="1400" dirty="0"/>
          </a:p>
          <a:p>
            <a:endParaRPr lang="en-US" sz="1400" dirty="0"/>
          </a:p>
        </p:txBody>
      </p:sp>
      <p:sp>
        <p:nvSpPr>
          <p:cNvPr id="4" name="Slide Number Placeholder 3">
            <a:extLst>
              <a:ext uri="{FF2B5EF4-FFF2-40B4-BE49-F238E27FC236}">
                <a16:creationId xmlns:a16="http://schemas.microsoft.com/office/drawing/2014/main" xmlns="" id="{D0129B57-9E27-4DCC-BD06-152508ADD92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xmlns="" id="{ADC51D64-37AC-44E0-8BE2-669423B4B86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8641D8CA-D2B7-4E8B-8CE0-690BA0B64099}"/>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81835778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B0D8B7-35FE-453B-80BF-DC617B2E5F16}"/>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xmlns="" id="{196489AC-E3AE-4621-8686-8EB3E8F1A272}"/>
              </a:ext>
            </a:extLst>
          </p:cNvPr>
          <p:cNvSpPr>
            <a:spLocks noGrp="1"/>
          </p:cNvSpPr>
          <p:nvPr>
            <p:ph idx="1"/>
          </p:nvPr>
        </p:nvSpPr>
        <p:spPr>
          <a:xfrm>
            <a:off x="685800" y="1981200"/>
            <a:ext cx="7770813" cy="4494213"/>
          </a:xfrm>
        </p:spPr>
        <p:txBody>
          <a:bodyPr/>
          <a:lstStyle/>
          <a:p>
            <a:r>
              <a:rPr lang="en-US" sz="2000" dirty="0"/>
              <a:t>Move to add the following text to 11be SFD:</a:t>
            </a:r>
          </a:p>
          <a:p>
            <a:pPr marL="400050">
              <a:buFont typeface="Arial" panose="020B0604020202020204" pitchFamily="34" charset="0"/>
              <a:buChar char="•"/>
            </a:pPr>
            <a:r>
              <a:rPr lang="en-US" sz="2000" dirty="0"/>
              <a:t>An AP of an AP MLD may transmit on a link a frame that carries an indication of buffered data for transmission on other enabled link(s)</a:t>
            </a:r>
          </a:p>
          <a:p>
            <a:pPr>
              <a:buFont typeface="Arial" panose="020B0604020202020204" pitchFamily="34" charset="0"/>
              <a:buChar char="•"/>
            </a:pPr>
            <a:endParaRPr lang="en-US" sz="2000" dirty="0"/>
          </a:p>
          <a:p>
            <a:r>
              <a:rPr lang="en-US" sz="2000" dirty="0"/>
              <a:t>Move: Minyoung Park				Second: Po-Kai Huang</a:t>
            </a:r>
          </a:p>
          <a:p>
            <a:r>
              <a:rPr lang="en-US" sz="2000" dirty="0"/>
              <a:t>Discussion: Yes.</a:t>
            </a:r>
          </a:p>
          <a:p>
            <a:r>
              <a:rPr lang="en-US" sz="2000" dirty="0"/>
              <a:t>Result: 45Y, 7N, 23A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p:txBody>
      </p:sp>
      <p:sp>
        <p:nvSpPr>
          <p:cNvPr id="4" name="Slide Number Placeholder 3">
            <a:extLst>
              <a:ext uri="{FF2B5EF4-FFF2-40B4-BE49-F238E27FC236}">
                <a16:creationId xmlns:a16="http://schemas.microsoft.com/office/drawing/2014/main" xmlns="" id="{D009E52B-61A6-4D41-A008-82612573369C}"/>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xmlns="" id="{042E747D-F94D-4B02-96D0-DE173DF9F0D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95FCCDC0-E89B-4DD3-8D03-5365DA88A707}"/>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40884931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AP that intends to use the resource (i.e., frequency or time) shared by another AP shall be able to indicate its resource needs to the AP that shared the resource.</a:t>
            </a:r>
          </a:p>
          <a:p>
            <a:endParaRPr lang="en-US" dirty="0"/>
          </a:p>
          <a:p>
            <a:r>
              <a:rPr lang="en-US" sz="2000" dirty="0"/>
              <a:t>Move: Yongho Seok				Second: James Yee</a:t>
            </a:r>
          </a:p>
          <a:p>
            <a:r>
              <a:rPr lang="en-US" sz="2000" dirty="0"/>
              <a:t>Discussion: None.</a:t>
            </a:r>
          </a:p>
          <a:p>
            <a:r>
              <a:rPr lang="en-US" sz="2000" dirty="0"/>
              <a:t>Result: Passes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https://mentor.ieee.org/802.11/dcn/19/11-19-1788-01-00be-coordinated-ofdma-operation.pptx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58209620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24400"/>
          </a:xfrm>
        </p:spPr>
        <p:txBody>
          <a:bodyPr/>
          <a:lstStyle/>
          <a:p>
            <a:r>
              <a:rPr lang="en-US" sz="1400" dirty="0"/>
              <a:t>Move to add the following to 11be SFD:  </a:t>
            </a:r>
          </a:p>
          <a:p>
            <a:pPr>
              <a:buFont typeface="Arial" panose="020B0604020202020204" pitchFamily="34" charset="0"/>
              <a:buChar char="•"/>
            </a:pPr>
            <a:r>
              <a:rPr lang="en-US" sz="1400" dirty="0"/>
              <a:t>802.11be defines a directional-based TID-to-link mapping mechanism among the setup links of a multi-link logical device (MLD)</a:t>
            </a:r>
          </a:p>
          <a:p>
            <a:pPr lvl="1">
              <a:buFont typeface="Arial" panose="020B0604020202020204" pitchFamily="34" charset="0"/>
              <a:buChar char="•"/>
            </a:pPr>
            <a:r>
              <a:rPr lang="en-US" sz="1400" dirty="0"/>
              <a:t>By default, after the multi-link setup, all TIDs are mapped to all setup links.</a:t>
            </a:r>
          </a:p>
          <a:p>
            <a:pPr lvl="1">
              <a:buFont typeface="Arial" panose="020B0604020202020204" pitchFamily="34" charset="0"/>
              <a:buChar char="•"/>
            </a:pPr>
            <a:r>
              <a:rPr lang="en-US" sz="1400" dirty="0"/>
              <a:t>The multi-link setup may include the TID-to-link mapping negotiation.</a:t>
            </a:r>
          </a:p>
          <a:p>
            <a:pPr lvl="2">
              <a:buFont typeface="Arial" panose="020B0604020202020204" pitchFamily="34" charset="0"/>
              <a:buChar char="•"/>
            </a:pPr>
            <a:r>
              <a:rPr lang="en-US" sz="1200" dirty="0"/>
              <a:t>TID-to-link mapping can have the same or different link-set for each TID unless a non-AP MLD indicates that it requires to use the same link-set for all TIDs during the multi-link setup phase.</a:t>
            </a:r>
          </a:p>
          <a:p>
            <a:pPr lvl="3">
              <a:buFont typeface="Arial" panose="020B0604020202020204" pitchFamily="34" charset="0"/>
              <a:buChar char="•"/>
            </a:pPr>
            <a:r>
              <a:rPr lang="en-US" sz="1100" dirty="0"/>
              <a:t>NOTE: Such indication method by the non-AP MLD is TBD (implicit or explicit).</a:t>
            </a:r>
          </a:p>
          <a:p>
            <a:pPr lvl="1">
              <a:buFont typeface="Arial" panose="020B0604020202020204" pitchFamily="34" charset="0"/>
              <a:buChar char="•"/>
            </a:pPr>
            <a:r>
              <a:rPr lang="en-US" sz="1400" dirty="0"/>
              <a:t>The TID-to-link mapping can be updated after multi-link setup through a negotiation, which can be initiated by any MLD</a:t>
            </a:r>
          </a:p>
          <a:p>
            <a:pPr lvl="2">
              <a:buFont typeface="Arial" panose="020B0604020202020204" pitchFamily="34" charset="0"/>
              <a:buChar char="•"/>
            </a:pPr>
            <a:r>
              <a:rPr lang="en-US" sz="1200" dirty="0"/>
              <a:t>Format TBD</a:t>
            </a:r>
          </a:p>
          <a:p>
            <a:pPr lvl="3">
              <a:buFont typeface="Arial" panose="020B0604020202020204" pitchFamily="34" charset="0"/>
              <a:buChar char="•"/>
            </a:pPr>
            <a:r>
              <a:rPr lang="en-US" sz="1200" dirty="0"/>
              <a:t>NOTE: When the responding MLD can not accept the update, it can reject the TID-to-link mapping update</a:t>
            </a:r>
          </a:p>
          <a:p>
            <a:pPr marL="1371600" lvl="3" indent="0"/>
            <a:endParaRPr lang="en-US" sz="1200" dirty="0"/>
          </a:p>
          <a:p>
            <a:r>
              <a:rPr lang="en-US" sz="1200" dirty="0"/>
              <a:t>Move: Yongho Seok						Second: James Yee</a:t>
            </a:r>
          </a:p>
          <a:p>
            <a:r>
              <a:rPr lang="en-US" sz="1200" dirty="0"/>
              <a:t>Discussion: None.</a:t>
            </a:r>
          </a:p>
          <a:p>
            <a:r>
              <a:rPr lang="en-US" sz="1200" dirty="0"/>
              <a:t>Result: Passes unanimously.</a:t>
            </a:r>
          </a:p>
          <a:p>
            <a:r>
              <a:rPr lang="en-US" sz="1200" dirty="0"/>
              <a:t>-----------------------------------------------------------------------------------------------------------------------------------------------------</a:t>
            </a:r>
          </a:p>
          <a:p>
            <a:r>
              <a:rPr lang="en-US" sz="1200" dirty="0"/>
              <a:t>Ref: </a:t>
            </a:r>
            <a:r>
              <a:rPr lang="en-US" sz="1200" b="0" dirty="0">
                <a:hlinkClick r:id="rId2"/>
              </a:rPr>
              <a:t>https://mentor.ieee.org/802.11/dcn/19/11-19-1358-04-00be-multi-link-operation-management.pptx</a:t>
            </a:r>
            <a:endParaRPr lang="en-US" sz="12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04175142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11be shall define a mechanism to determine whether an AP is part of an AP candidate set and can participate as a shared AP in Coordinated AP transmission initiated by a sharing AP.</a:t>
            </a:r>
          </a:p>
          <a:p>
            <a:pPr marL="0" indent="0"/>
            <a:endParaRPr lang="en-US" sz="2000" dirty="0"/>
          </a:p>
          <a:p>
            <a:pPr marL="0" indent="0"/>
            <a:endParaRPr lang="en-US" sz="2000" dirty="0"/>
          </a:p>
          <a:p>
            <a:r>
              <a:rPr lang="en-US" sz="2000" dirty="0"/>
              <a:t>Move: Cheng Chen				Second: Po-Kai Huang</a:t>
            </a:r>
          </a:p>
          <a:p>
            <a:r>
              <a:rPr lang="en-US" sz="2000" dirty="0"/>
              <a:t>Discussion: Yes.</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https://mentor.ieee.org/802.11/dcn/19/11-19-1931-02-00be-multi-ap-group-formation-follow-up.pptx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43101879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Define a procedure for an AP to share its frequency/time resources of an obtained TXOP with a set of APs</a:t>
            </a:r>
          </a:p>
          <a:p>
            <a:pPr lvl="1">
              <a:buFont typeface="Arial" panose="020B0604020202020204" pitchFamily="34" charset="0"/>
              <a:buChar char="•"/>
            </a:pPr>
            <a:r>
              <a:rPr lang="en-US" sz="1800" dirty="0"/>
              <a:t>Set of APs is TBD</a:t>
            </a:r>
          </a:p>
          <a:p>
            <a:pPr>
              <a:buFont typeface="Arial" panose="020B0604020202020204" pitchFamily="34" charset="0"/>
              <a:buChar char="•"/>
            </a:pPr>
            <a:endParaRPr lang="en-US" sz="2000" dirty="0"/>
          </a:p>
          <a:p>
            <a:pPr marL="457200" lvl="1" indent="0"/>
            <a:endParaRPr lang="en-US" sz="1600" dirty="0"/>
          </a:p>
          <a:p>
            <a:r>
              <a:rPr lang="en-US" sz="2000" dirty="0"/>
              <a:t>Move: George Cherian				Second: Duncan Ho</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https://mentor.ieee.org/802.11/dcn/19/11-19-1582-02-00be-coordinated-ap-time-and-frequency-sharing-in-a-transmit-opportunity-in-11be.pptx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42049625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RU Allocation subfield is present in the Common field of the EHT-SIG field of an EHT PPDU sent to multiple users.</a:t>
            </a:r>
          </a:p>
          <a:p>
            <a:pPr lvl="1">
              <a:buFont typeface="Arial" panose="020B0604020202020204" pitchFamily="34" charset="0"/>
              <a:buChar char="•"/>
            </a:pPr>
            <a:r>
              <a:rPr lang="en-US" sz="1800" dirty="0"/>
              <a:t>Compressed modes are TBD</a:t>
            </a:r>
          </a:p>
          <a:p>
            <a:pPr lvl="1">
              <a:buFont typeface="Arial" panose="020B0604020202020204" pitchFamily="34" charset="0"/>
              <a:buChar char="•"/>
            </a:pPr>
            <a:r>
              <a:rPr lang="en-US" sz="1800" dirty="0"/>
              <a:t>Contents of RU allocation subfield are TBD</a:t>
            </a:r>
          </a:p>
          <a:p>
            <a:pPr marL="457200" lvl="1" indent="0"/>
            <a:endParaRPr lang="en-US" sz="16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50295932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19600"/>
          </a:xfrm>
        </p:spPr>
        <p:txBody>
          <a:bodyPr/>
          <a:lstStyle/>
          <a:p>
            <a:r>
              <a:rPr lang="en-US" sz="2000" dirty="0"/>
              <a:t> Move to add the following to 11be SFD:  </a:t>
            </a:r>
          </a:p>
          <a:p>
            <a:pPr>
              <a:buFont typeface="Arial" panose="020B0604020202020204" pitchFamily="34" charset="0"/>
              <a:buChar char="•"/>
            </a:pPr>
            <a:r>
              <a:rPr lang="en-US" sz="2000" dirty="0"/>
              <a:t>There exists at least one compressed mode in which RU Allocation subfield doesn’t exist in the Common field of the EHT-SIG field of an EHT PPDU sent to multiple users.</a:t>
            </a:r>
          </a:p>
          <a:p>
            <a:pPr lvl="1">
              <a:buFont typeface="Arial" panose="020B0604020202020204" pitchFamily="34" charset="0"/>
              <a:buChar char="•"/>
            </a:pPr>
            <a:r>
              <a:rPr lang="en-US" sz="1600" dirty="0"/>
              <a:t>Signaling method is TBD</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20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33064401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Move to add the following to 11be SFD:  </a:t>
            </a:r>
          </a:p>
          <a:p>
            <a:pPr>
              <a:buFont typeface="Arial" panose="020B0604020202020204" pitchFamily="34" charset="0"/>
              <a:buChar char="•"/>
            </a:pPr>
            <a:r>
              <a:rPr lang="en-US" sz="2000" dirty="0"/>
              <a:t>The following subfields exist in U-SIG of an EHT PPDU sent to multiple users.</a:t>
            </a:r>
            <a:endParaRPr lang="en-US" sz="2000" b="0" dirty="0"/>
          </a:p>
          <a:p>
            <a:pPr lvl="1">
              <a:buFont typeface="Arial" panose="020B0604020202020204" pitchFamily="34" charset="0"/>
              <a:buChar char="•"/>
            </a:pPr>
            <a:r>
              <a:rPr lang="en-US" sz="1800" b="0" dirty="0"/>
              <a:t>EHT-SIG MCS</a:t>
            </a:r>
          </a:p>
          <a:p>
            <a:pPr lvl="1">
              <a:buFont typeface="Arial" panose="020B0604020202020204" pitchFamily="34" charset="0"/>
              <a:buChar char="•"/>
            </a:pPr>
            <a:r>
              <a:rPr lang="en-US" sz="1800" b="0" dirty="0"/>
              <a:t>Number of EHT-SIG Symbols</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970208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3</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830388"/>
            <a:ext cx="7770813" cy="4645025"/>
          </a:xfrm>
        </p:spPr>
        <p:txBody>
          <a:bodyPr/>
          <a:lstStyle/>
          <a:p>
            <a:pPr marL="0" indent="0"/>
            <a:r>
              <a:rPr lang="en-US" sz="1600" dirty="0"/>
              <a:t>Move to add the followings to the 11be SFD:</a:t>
            </a:r>
          </a:p>
          <a:p>
            <a:pPr marL="800100" lvl="1" indent="-342900">
              <a:buFont typeface="Arial" panose="020B0604020202020204" pitchFamily="34" charset="0"/>
              <a:buChar char="•"/>
            </a:pPr>
            <a:r>
              <a:rPr lang="en-US" sz="1400" dirty="0"/>
              <a:t>Multi-link logical entity: A logical entity that has one or more affiliated STAs. The logical entity has one MAC data service interface and primitives to the LLC and a single address associated with the interface, which can be used to communicate on the DSM.</a:t>
            </a:r>
          </a:p>
          <a:p>
            <a:pPr marL="800100" lvl="1" indent="-342900">
              <a:buFont typeface="Arial" panose="020B0604020202020204" pitchFamily="34" charset="0"/>
              <a:buChar char="•"/>
            </a:pPr>
            <a:r>
              <a:rPr lang="en-US" sz="1400" dirty="0"/>
              <a:t>NOTE –A Multi-link logical entity allows STAs affiliated with the multi-link logical entity to have the same MAC address</a:t>
            </a:r>
          </a:p>
          <a:p>
            <a:pPr marL="800100" lvl="1" indent="-342900">
              <a:buFont typeface="Arial" panose="020B0604020202020204" pitchFamily="34" charset="0"/>
              <a:buChar char="•"/>
            </a:pPr>
            <a:r>
              <a:rPr lang="en-US" sz="1400" dirty="0"/>
              <a:t>NOTE – The exact name can be changed</a:t>
            </a:r>
          </a:p>
          <a:p>
            <a:pPr>
              <a:buFont typeface="Arial" panose="020B0604020202020204" pitchFamily="34" charset="0"/>
              <a:buChar char="•"/>
            </a:pPr>
            <a:endParaRPr lang="en-US" sz="1600" dirty="0"/>
          </a:p>
          <a:p>
            <a:pPr marL="0" indent="0"/>
            <a:r>
              <a:rPr lang="en-US" sz="1600" dirty="0"/>
              <a:t>Move: Po-Kai Huang				Second: Liwen Chu</a:t>
            </a:r>
          </a:p>
          <a:p>
            <a:pPr marL="0" indent="0"/>
            <a:r>
              <a:rPr lang="en-US" sz="1600" dirty="0"/>
              <a:t>Discussion: Yes.</a:t>
            </a:r>
          </a:p>
          <a:p>
            <a:pPr marL="0" indent="0"/>
            <a:r>
              <a:rPr lang="en-US" sz="1600" dirty="0"/>
              <a:t>Result: 51Y, 29N, 27A.</a:t>
            </a:r>
          </a:p>
          <a:p>
            <a:pPr marL="0" indent="0"/>
            <a:r>
              <a:rPr lang="en-US" sz="1600" dirty="0">
                <a:highlight>
                  <a:srgbClr val="FF0000"/>
                </a:highlight>
              </a:rPr>
              <a:t>Fails</a:t>
            </a:r>
          </a:p>
          <a:p>
            <a:pPr marL="0" indent="0"/>
            <a:r>
              <a:rPr lang="en-US" sz="1600" dirty="0"/>
              <a:t>---------------------------------------------------------------------------------------------------------------</a:t>
            </a:r>
          </a:p>
          <a:p>
            <a:pPr marL="0" indent="0"/>
            <a:r>
              <a:rPr lang="en-US" sz="1600" dirty="0"/>
              <a:t>SP result: </a:t>
            </a:r>
          </a:p>
          <a:p>
            <a:pPr marL="0" indent="0"/>
            <a:r>
              <a:rPr lang="en-US" sz="1600" dirty="0"/>
              <a:t>Ref: </a:t>
            </a:r>
            <a:r>
              <a:rPr lang="en-US" sz="1600" dirty="0">
                <a:hlinkClick r:id="rId2"/>
              </a:rPr>
              <a:t>https://mentor.ieee.org/802.11/dcn/19/11-19-0822-04-00be-extremely-efficient-multi-band-operation.pptx</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83506983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a:t>
            </a:r>
            <a:r>
              <a:rPr lang="en-US" sz="2000" dirty="0"/>
              <a:t>Move to add the following to 11be SFD:  </a:t>
            </a:r>
          </a:p>
          <a:p>
            <a:pPr>
              <a:buFont typeface="Arial" panose="020B0604020202020204" pitchFamily="34" charset="0"/>
              <a:buChar char="•"/>
            </a:pPr>
            <a:r>
              <a:rPr lang="en-US" sz="2000" dirty="0"/>
              <a:t>Coordinated OFDMA is supported in 11be, and in a coordinated OFDMA, both DL OFDMA and its corresponding UL OFDMA acknowledgement are allowed</a:t>
            </a:r>
          </a:p>
          <a:p>
            <a:pPr lvl="1"/>
            <a:endParaRPr lang="en-US" sz="1800" dirty="0"/>
          </a:p>
          <a:p>
            <a:pPr lvl="1"/>
            <a:endParaRPr lang="en-US" sz="1800" dirty="0"/>
          </a:p>
          <a:p>
            <a:r>
              <a:rPr lang="en-US" sz="2000" dirty="0"/>
              <a:t>Move: Liwen Chu				Second: Ming Gan</a:t>
            </a:r>
          </a:p>
          <a:p>
            <a:r>
              <a:rPr lang="en-US" sz="2000" dirty="0"/>
              <a:t>Discussion: Yes.</a:t>
            </a:r>
          </a:p>
          <a:p>
            <a:r>
              <a:rPr lang="en-US" sz="2000" dirty="0"/>
              <a:t>Result: 25Y	3N	31A (Passes).</a:t>
            </a:r>
          </a:p>
          <a:p>
            <a:endParaRPr lang="en-US" sz="2000" dirty="0"/>
          </a:p>
          <a:p>
            <a:r>
              <a:rPr lang="en-US" sz="1400" dirty="0"/>
              <a:t>---------------------------------------------------------------------------------------------------------------------------------</a:t>
            </a:r>
          </a:p>
          <a:p>
            <a:r>
              <a:rPr lang="en-US" sz="1400" dirty="0"/>
              <a:t>Ref: </a:t>
            </a:r>
            <a:r>
              <a:rPr lang="en-US" sz="1400" b="0" dirty="0">
                <a:hlinkClick r:id="rId2"/>
              </a:rPr>
              <a:t>https://mentor.ieee.org/802.11/dcn/19/11-19-1919-03-00be-coordinated-ofdma.pptx</a:t>
            </a:r>
            <a:endParaRPr lang="en-US" sz="1400" b="0" dirty="0"/>
          </a:p>
          <a:p>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88448684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established block Ack agreement allows the QoS Data frames of the TID, aggregated within the A-MPDUs, to be exchanged between the two MLDs on any available link.</a:t>
            </a:r>
          </a:p>
          <a:p>
            <a:pPr>
              <a:buFont typeface="Arial" panose="020B0604020202020204" pitchFamily="34" charset="0"/>
              <a:buChar char="•"/>
            </a:pPr>
            <a:endParaRPr lang="en-US" sz="1600" dirty="0"/>
          </a:p>
          <a:p>
            <a:r>
              <a:rPr lang="en-US" sz="1800" dirty="0"/>
              <a:t>Move: Liwen Chu				Second: Zhou Lan</a:t>
            </a:r>
          </a:p>
          <a:p>
            <a:r>
              <a:rPr lang="en-US" sz="1800" dirty="0"/>
              <a:t>Discussion: None.</a:t>
            </a:r>
          </a:p>
          <a:p>
            <a:r>
              <a:rPr lang="en-US" sz="1800" dirty="0"/>
              <a:t>Result: 47Y,	1N,	13A (Passes).</a:t>
            </a:r>
          </a:p>
          <a:p>
            <a:endParaRPr lang="en-US" sz="1800" dirty="0"/>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66097943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For each block ack agreement, there exists one receive reordering buffer based on MPDUs in the MLD which is the recipient of the QoS Data frames for that block ack agreement.</a:t>
            </a:r>
          </a:p>
          <a:p>
            <a:pPr>
              <a:buFont typeface="Arial" panose="020B0604020202020204" pitchFamily="34" charset="0"/>
              <a:buChar char="•"/>
            </a:pPr>
            <a:r>
              <a:rPr lang="en-US" sz="1800" dirty="0"/>
              <a:t>The receive reordering buffer operation is based on the Sequence Number space that is shared between the two MLDs.</a:t>
            </a:r>
          </a:p>
          <a:p>
            <a:pPr>
              <a:buFont typeface="Arial" panose="020B0604020202020204" pitchFamily="34" charset="0"/>
              <a:buChar char="•"/>
            </a:pPr>
            <a:endParaRPr lang="en-US" sz="1600" dirty="0"/>
          </a:p>
          <a:p>
            <a:r>
              <a:rPr lang="en-US" sz="1800" dirty="0"/>
              <a:t>Move: Liwen Chu				Second: Po-Kai Huang</a:t>
            </a:r>
          </a:p>
          <a:p>
            <a:r>
              <a:rPr lang="en-US" sz="1800" dirty="0"/>
              <a:t>Discussion: None.</a:t>
            </a:r>
          </a:p>
          <a:p>
            <a:r>
              <a:rPr lang="en-US" sz="1800" dirty="0"/>
              <a:t>Result: Passes unanimously.</a:t>
            </a:r>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88350877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receive status of QoS Data frames of a TID received on a link shall be signaled on the same link and may be signaled on other available link(s)</a:t>
            </a:r>
          </a:p>
          <a:p>
            <a:pPr>
              <a:buFont typeface="Arial" panose="020B0604020202020204" pitchFamily="34" charset="0"/>
              <a:buChar char="•"/>
            </a:pPr>
            <a:endParaRPr lang="en-US" sz="1800" dirty="0"/>
          </a:p>
          <a:p>
            <a:pPr>
              <a:buFont typeface="Arial" panose="020B0604020202020204" pitchFamily="34" charset="0"/>
              <a:buChar char="•"/>
            </a:pPr>
            <a:endParaRPr lang="en-US" sz="1600" dirty="0"/>
          </a:p>
          <a:p>
            <a:r>
              <a:rPr lang="en-US" sz="1800" dirty="0"/>
              <a:t>Move: Liwen Chu				Second: Po-Kai Huang</a:t>
            </a:r>
          </a:p>
          <a:p>
            <a:r>
              <a:rPr lang="en-US" sz="1800" dirty="0"/>
              <a:t>Discussion: None.</a:t>
            </a:r>
          </a:p>
          <a:p>
            <a:r>
              <a:rPr lang="en-US" sz="1800" dirty="0"/>
              <a:t>Result: Passes unanimously.</a:t>
            </a:r>
          </a:p>
          <a:p>
            <a:endParaRPr lang="en-US" sz="1800" dirty="0"/>
          </a:p>
          <a:p>
            <a:endParaRPr lang="en-US" sz="1800" dirty="0"/>
          </a:p>
          <a:p>
            <a:r>
              <a:rPr lang="en-US" sz="1200" dirty="0"/>
              <a:t>-----------------------------------------------------------------------------------------------------------------------------------------------------</a:t>
            </a:r>
          </a:p>
          <a:p>
            <a:r>
              <a:rPr lang="en-US" sz="1200" dirty="0"/>
              <a:t>Ref: </a:t>
            </a:r>
            <a:r>
              <a:rPr lang="en-US" sz="1200" b="0" dirty="0">
                <a:hlinkClick r:id="rId2"/>
              </a:rPr>
              <a:t>https://mentor.ieee.org/802.11/dcn/19/11-19-1856-03-00be-a-mpdu-and-ba.pptx</a:t>
            </a:r>
            <a:endParaRPr lang="en-US" sz="12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16247756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1400" dirty="0"/>
              <a:t>  Move to add the following to 11be SFD:  </a:t>
            </a:r>
          </a:p>
          <a:p>
            <a:pPr>
              <a:buFont typeface="Arial" panose="020B0604020202020204" pitchFamily="34" charset="0"/>
              <a:buChar char="•"/>
            </a:pPr>
            <a:r>
              <a:rPr lang="en-US" sz="1400" dirty="0"/>
              <a:t>An AP of an AP MLD may transmit on a link a frame that carries an indication of individually addressed frames buffered for transmission on other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pPr>
              <a:buFont typeface="Arial" panose="020B0604020202020204" pitchFamily="34" charset="0"/>
              <a:buChar char="•"/>
            </a:pPr>
            <a:r>
              <a:rPr lang="en-US" sz="1400" dirty="0"/>
              <a:t>An AP of an AP MLD may transmit on a link a frame that carries an indication of individually addressed frames buffered for transmission on any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endParaRPr lang="en-US" sz="1400" dirty="0"/>
          </a:p>
          <a:p>
            <a:r>
              <a:rPr lang="en-US" sz="1400" dirty="0"/>
              <a:t>Move: Liwen Chu				Second: Laurent Cariou</a:t>
            </a:r>
          </a:p>
          <a:p>
            <a:r>
              <a:rPr lang="en-US" sz="1400" dirty="0"/>
              <a:t>Discussion: Yes.</a:t>
            </a:r>
          </a:p>
          <a:p>
            <a:r>
              <a:rPr lang="en-US" sz="1400" dirty="0"/>
              <a:t>Result:18Y	15N	15A (Fails)</a:t>
            </a:r>
          </a:p>
          <a:p>
            <a:r>
              <a:rPr lang="en-US" sz="1400" dirty="0"/>
              <a:t> </a:t>
            </a:r>
          </a:p>
          <a:p>
            <a:endParaRPr lang="en-US" sz="1400" dirty="0"/>
          </a:p>
          <a:p>
            <a:r>
              <a:rPr lang="en-US" sz="1400" dirty="0"/>
              <a:t>---------------------------------------------------------------------------------------------------------------------------------</a:t>
            </a:r>
          </a:p>
          <a:p>
            <a:r>
              <a:rPr lang="en-US" sz="1400" dirty="0"/>
              <a:t>Ref: </a:t>
            </a:r>
            <a:r>
              <a:rPr lang="en-US" sz="1400" b="0" dirty="0">
                <a:hlinkClick r:id="rId2"/>
              </a:rPr>
              <a:t>https://mentor.ieee.org/802.11/dcn/19/11-19-1617-02-00be-multi-link-power-save.pptx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3073755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 11be supports a maximum of 16 spatial streams (total across all the scheduled STAs) for MU-MIMO</a:t>
            </a:r>
          </a:p>
          <a:p>
            <a:pPr>
              <a:buFont typeface="Arial" panose="020B0604020202020204" pitchFamily="34" charset="0"/>
              <a:buChar char="•"/>
            </a:pPr>
            <a:endParaRPr lang="en-US" sz="2000" dirty="0"/>
          </a:p>
          <a:p>
            <a:r>
              <a:rPr lang="en-US" sz="2000" dirty="0"/>
              <a:t>Move: Wook Bong Lee				Second: Youhan Kim</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21637007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 11be defines a maximum of 16 spatial streams for SU-MIMO</a:t>
            </a:r>
          </a:p>
          <a:p>
            <a:pPr marL="0" indent="0"/>
            <a:endParaRPr lang="en-US" sz="2000" dirty="0"/>
          </a:p>
          <a:p>
            <a:r>
              <a:rPr lang="en-US" sz="2000" dirty="0"/>
              <a:t>Move: Wook Bong Lee				Second: Youhan Kim</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21011932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Setup a BA agreement for multi-link operation by using ADDBA request and ADDBA response frames.</a:t>
            </a:r>
          </a:p>
          <a:p>
            <a:pPr lvl="1">
              <a:buFont typeface="Arial" panose="020B0604020202020204" pitchFamily="34" charset="0"/>
              <a:buChar char="•"/>
            </a:pPr>
            <a:endParaRPr lang="en-US" dirty="0"/>
          </a:p>
          <a:p>
            <a:r>
              <a:rPr lang="en-US" sz="2000" dirty="0"/>
              <a:t>Move: Yunbo Li				Second: Ross Jian Yu</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https://mentor.ieee.org/802.11/dcn/19/11-19-1591-05-00be-ba-setup-for-multi-link-aggregation.pptx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73498183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 new element will be defined as a container to advertise and exchange capability information for multi-link setup.</a:t>
            </a:r>
          </a:p>
          <a:p>
            <a:pPr marL="0" indent="0"/>
            <a:endParaRPr lang="en-US" sz="2000" dirty="0"/>
          </a:p>
          <a:p>
            <a:r>
              <a:rPr lang="en-US" sz="2000" dirty="0"/>
              <a:t>Move: Yunbo Li				Second: Ross Jian Yu</a:t>
            </a:r>
          </a:p>
          <a:p>
            <a:r>
              <a:rPr lang="en-US" sz="2000" dirty="0"/>
              <a:t>Discussion: None.</a:t>
            </a:r>
          </a:p>
          <a:p>
            <a:r>
              <a:rPr lang="en-US" sz="2000" dirty="0"/>
              <a:t>Result: 41Y	3N	18A (Passes)</a:t>
            </a:r>
          </a:p>
          <a:p>
            <a:endParaRPr lang="en-US" sz="20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https://mentor.ieee.org/802.11/dcn/19/11-19-1549-05-00be-multi-link-association.pptx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90928225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11be shall define a mechanism to teardown an existing multi-link setup agreement</a:t>
            </a:r>
          </a:p>
          <a:p>
            <a:pPr marL="0" indent="0"/>
            <a:endParaRPr lang="en-US" sz="2000" dirty="0"/>
          </a:p>
          <a:p>
            <a:r>
              <a:rPr lang="en-US" sz="2000" dirty="0"/>
              <a:t>Move: Po-Kai Huang					Second: Ming Gan</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https://mentor.ieee.org/802.11/dcn/19/11-19-1823-03-00be-multi-link-setup-follow-up.pptx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7716527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4</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600" dirty="0"/>
              <a:t>Move to add the followings to the 11be SFD:</a:t>
            </a:r>
          </a:p>
          <a:p>
            <a:pPr marL="800100" lvl="1" indent="-342900">
              <a:buFont typeface="Arial" panose="020B0604020202020204" pitchFamily="34" charset="0"/>
              <a:buChar char="•"/>
            </a:pPr>
            <a:r>
              <a:rPr lang="en-US" sz="1400" dirty="0"/>
              <a:t>Multi-link AP logical entity: A multi-link logical entity, where each STA affiliated with the multi-link logical entity is an AP.</a:t>
            </a:r>
          </a:p>
          <a:p>
            <a:pPr marL="800100" lvl="1" indent="-342900">
              <a:buFont typeface="Arial" panose="020B0604020202020204" pitchFamily="34" charset="0"/>
              <a:buChar char="•"/>
            </a:pPr>
            <a:r>
              <a:rPr lang="en-US" sz="1400" dirty="0"/>
              <a:t>Multi-link non-AP logical entity: A multi-link logical entity, where each STA affiliated with the multi-link logical entity is a non-AP STA.</a:t>
            </a:r>
          </a:p>
          <a:p>
            <a:pPr marL="800100" lvl="1" indent="-342900">
              <a:buFont typeface="Arial" panose="020B0604020202020204" pitchFamily="34" charset="0"/>
              <a:buChar char="•"/>
            </a:pPr>
            <a:r>
              <a:rPr lang="en-US" sz="1400" dirty="0"/>
              <a:t>NOTE – The MAC addresses setting of STAs affiliated with the Multi-link AP logical entity or Multi-link non-AP logical entity is TBD</a:t>
            </a:r>
          </a:p>
          <a:p>
            <a:pPr lvl="1">
              <a:buFont typeface="Arial" panose="020B0604020202020204" pitchFamily="34" charset="0"/>
              <a:buChar char="•"/>
            </a:pPr>
            <a:endParaRPr lang="en-US" sz="1200" dirty="0"/>
          </a:p>
          <a:p>
            <a:pPr marL="0" indent="0"/>
            <a:r>
              <a:rPr lang="en-US" sz="1600" dirty="0"/>
              <a:t>Move: Po Kai Huang							Second: </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r>
              <a:rPr lang="en-US" sz="1200" dirty="0"/>
              <a:t>--------------------------------------------------------------------------------------------------------------------------------</a:t>
            </a:r>
          </a:p>
          <a:p>
            <a:pPr marL="0" indent="0"/>
            <a:r>
              <a:rPr lang="en-US" sz="1200" dirty="0"/>
              <a:t>SP result:</a:t>
            </a:r>
          </a:p>
          <a:p>
            <a:pPr marL="0" indent="0"/>
            <a:r>
              <a:rPr lang="en-US" sz="1200" dirty="0"/>
              <a:t>Ref: </a:t>
            </a:r>
            <a:r>
              <a:rPr lang="en-US" sz="1200" dirty="0">
                <a:hlinkClick r:id="rId2"/>
              </a:rPr>
              <a:t>https://mentor.ieee.org/802.11/dcn/19/11-19-0822-04-00be-extremely-efficient-multi-band-operation.pptx</a:t>
            </a:r>
            <a:endParaRPr lang="en-US" sz="12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50436382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After multi-link setup between two MLDs, different GTK/IGTK/BIGTK in different links with different PN spaces are used</a:t>
            </a:r>
          </a:p>
          <a:p>
            <a:pPr lvl="1">
              <a:buFont typeface="Arial" panose="020B0604020202020204" pitchFamily="34" charset="0"/>
              <a:buChar char="•"/>
            </a:pPr>
            <a:r>
              <a:rPr lang="en-US" sz="1200" dirty="0"/>
              <a:t>GTK/IGTK/BIGTK in different links can be delivered in one 4-way handshake</a:t>
            </a:r>
          </a:p>
          <a:p>
            <a:endParaRPr lang="en-US" sz="2000" dirty="0"/>
          </a:p>
          <a:p>
            <a:r>
              <a:rPr lang="en-US" sz="2000" dirty="0"/>
              <a:t>Move: Po-Kai Huang					Second: Ming Gan</a:t>
            </a:r>
          </a:p>
          <a:p>
            <a:r>
              <a:rPr lang="en-US" sz="2000" dirty="0"/>
              <a:t>Discussion: None.</a:t>
            </a:r>
          </a:p>
          <a:p>
            <a:r>
              <a:rPr lang="en-US" sz="2000" dirty="0"/>
              <a:t>Result: Passes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https://mentor.ieee.org/802.11/dcn/19/11-19-1823-03-00be-multi-link-setup-follow-up.pptx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59881949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2000" dirty="0"/>
              <a:t>An EHT AP supporting the Multi-AP coordination can send a frame (e.g., Beacon or other management frame) including capabilities of Multi-AP transmission schemes.</a:t>
            </a:r>
          </a:p>
          <a:p>
            <a:pPr>
              <a:buFont typeface="Arial" panose="020B0604020202020204" pitchFamily="34" charset="0"/>
              <a:buChar char="•"/>
            </a:pPr>
            <a:r>
              <a:rPr lang="en-US" sz="1800" dirty="0"/>
              <a:t>Note: Multi-AP transmission schemes are TBD (e.g., Coordinated OFDMA)</a:t>
            </a:r>
          </a:p>
          <a:p>
            <a:endParaRPr lang="en-US" sz="2000" dirty="0"/>
          </a:p>
          <a:p>
            <a:r>
              <a:rPr lang="en-US" sz="2000" dirty="0"/>
              <a:t>Move: Jeongki Kim						Second: Ming Gan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8004494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An EHT AP which obtains a TXOP and initiates the Multi-AP coordination is the Sharing AP*</a:t>
            </a:r>
            <a:endParaRPr lang="en-US" sz="1800" b="0" dirty="0"/>
          </a:p>
          <a:p>
            <a:pPr>
              <a:buFont typeface="Arial" panose="020B0604020202020204" pitchFamily="34" charset="0"/>
              <a:buChar char="•"/>
            </a:pPr>
            <a:r>
              <a:rPr lang="en-US" sz="1800" dirty="0"/>
              <a:t>An EHT AP which is coordinated for the Multi-AP transmission by the Sharing AP is the Shared AP*</a:t>
            </a:r>
            <a:endParaRPr lang="en-US" sz="1800" b="0" dirty="0"/>
          </a:p>
          <a:p>
            <a:r>
              <a:rPr lang="en-US" sz="1800" dirty="0"/>
              <a:t>	*Note: The name can be modified.</a:t>
            </a:r>
            <a:endParaRPr lang="en-US" sz="1800" b="0" dirty="0"/>
          </a:p>
          <a:p>
            <a:endParaRPr lang="en-US" sz="2000" dirty="0"/>
          </a:p>
          <a:p>
            <a:r>
              <a:rPr lang="en-US" sz="2000" dirty="0"/>
              <a:t>Move: Jeongki Kim						Second: Ming Gan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50208972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1x EHT-LTF and 2x EHT-LTF</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r>
              <a:rPr lang="en-US" sz="2000" dirty="0"/>
              <a:t>Move: Dandan Liang					Second: Jung Hoon Suh</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https://mentor.ieee.org/802.11/dcn/19/11-19-1980-02-00be-eht-p-matrices-discussion.pptx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65073412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4x EHT-LTF</a:t>
            </a:r>
          </a:p>
          <a:p>
            <a:pPr>
              <a:buFont typeface="Arial" panose="020B0604020202020204" pitchFamily="34" charset="0"/>
              <a:buChar char="•"/>
            </a:pPr>
            <a:endParaRPr lang="en-US" sz="2000" dirty="0"/>
          </a:p>
          <a:p>
            <a:r>
              <a:rPr lang="en-US" sz="2000" dirty="0"/>
              <a:t>Move: Dandan Liang					Second: Jung Hoon Suh</a:t>
            </a:r>
          </a:p>
          <a:p>
            <a:r>
              <a:rPr lang="en-US" sz="2000" dirty="0"/>
              <a:t>Discussion: None.</a:t>
            </a:r>
          </a:p>
          <a:p>
            <a:r>
              <a:rPr lang="en-US" sz="2000" dirty="0" err="1"/>
              <a:t>Result:Passes</a:t>
            </a:r>
            <a:r>
              <a:rPr lang="en-US" sz="2000" dirty="0"/>
              <a:t>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https://mentor.ieee.org/802.11/dcn/20/11-20-0117-01-00be-eht-ltfs-design-for-wideband.pptx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45111505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Small-size RUs can only be combined with small-size RUs and large-size RUs can only be combined with large-size </a:t>
            </a:r>
            <a:r>
              <a:rPr lang="en-US" sz="1800" dirty="0" err="1"/>
              <a:t>RUs.</a:t>
            </a:r>
            <a:endParaRPr lang="en-US" sz="1800" dirty="0"/>
          </a:p>
          <a:p>
            <a:pPr>
              <a:buFont typeface="Arial" panose="020B0604020202020204" pitchFamily="34" charset="0"/>
              <a:buChar char="•"/>
            </a:pPr>
            <a:r>
              <a:rPr lang="en-US" sz="1800" dirty="0"/>
              <a:t>RUs with equal to or more than 242 tones are defined as large-size RUs</a:t>
            </a:r>
          </a:p>
          <a:p>
            <a:pPr>
              <a:buFont typeface="Arial" panose="020B0604020202020204" pitchFamily="34" charset="0"/>
              <a:buChar char="•"/>
            </a:pPr>
            <a:r>
              <a:rPr lang="en-US" sz="1800" dirty="0"/>
              <a:t>RUs with less than 242 tones are defined as small-size RUs</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Bin Tian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53024226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endParaRPr lang="en-US" dirty="0"/>
          </a:p>
          <a:p>
            <a:pPr>
              <a:buFont typeface="Arial" panose="020B0604020202020204" pitchFamily="34" charset="0"/>
              <a:buChar char="•"/>
            </a:pPr>
            <a:endParaRPr lang="en-US" sz="2000" dirty="0"/>
          </a:p>
          <a:p>
            <a:r>
              <a:rPr lang="en-US" sz="2000" dirty="0"/>
              <a:t>Move: James Yee				Second: Youhan Kim</a:t>
            </a:r>
          </a:p>
          <a:p>
            <a:r>
              <a:rPr lang="en-US" sz="2000" dirty="0"/>
              <a:t>Discussion: None.</a:t>
            </a:r>
          </a:p>
          <a:p>
            <a:r>
              <a:rPr lang="en-US" sz="2000" dirty="0"/>
              <a:t>Result: 45Y,	17N	, 20A (Fails)</a:t>
            </a:r>
          </a:p>
          <a:p>
            <a:endParaRPr lang="en-US" sz="2000" dirty="0"/>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09394048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p>
          <a:p>
            <a:pPr lvl="1">
              <a:buFont typeface="Arial" panose="020B0604020202020204" pitchFamily="34" charset="0"/>
              <a:buChar char="•"/>
            </a:pPr>
            <a:r>
              <a:rPr lang="en-US" dirty="0"/>
              <a:t>The combination that includes RU 106 plus center 26-tone RU case is TBD.</a:t>
            </a:r>
          </a:p>
          <a:p>
            <a:pPr>
              <a:buFont typeface="Arial" panose="020B0604020202020204" pitchFamily="34" charset="0"/>
              <a:buChar char="•"/>
            </a:pPr>
            <a:endParaRPr lang="en-US" sz="2000" dirty="0"/>
          </a:p>
          <a:p>
            <a:r>
              <a:rPr lang="en-US" sz="2000" dirty="0"/>
              <a:t>Move: Bin Tian				Second: Ross Jian Yu</a:t>
            </a:r>
          </a:p>
          <a:p>
            <a:r>
              <a:rPr lang="en-US" sz="2000" dirty="0"/>
              <a:t>Discussion: None.</a:t>
            </a:r>
          </a:p>
          <a:p>
            <a:r>
              <a:rPr lang="en-US" sz="2000" dirty="0"/>
              <a:t>Result: 58Y,	 8N,	10A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5897772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Only allowed small-RU combinations are RU106+RU26 and RU52+RU26.</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Yongho Seok</a:t>
            </a:r>
          </a:p>
          <a:p>
            <a:r>
              <a:rPr lang="en-US" sz="2000" dirty="0"/>
              <a:t>Discussion: None.</a:t>
            </a:r>
          </a:p>
          <a:p>
            <a:r>
              <a:rPr lang="en-US" sz="2000" dirty="0"/>
              <a:t>Result: Passes unanimously.</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71324860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within 20MHz boundary, any contiguous RU26 and RU106 can be combined.</a:t>
            </a:r>
          </a:p>
          <a:p>
            <a:pPr marL="0" indent="0"/>
            <a:endParaRPr lang="en-US" sz="2000" dirty="0"/>
          </a:p>
          <a:p>
            <a:r>
              <a:rPr lang="en-US" sz="2000" dirty="0"/>
              <a:t>Move: James Yee					Second: Yongho Seok </a:t>
            </a:r>
          </a:p>
          <a:p>
            <a:r>
              <a:rPr lang="en-US" sz="2000" dirty="0"/>
              <a:t>Discussion: None.</a:t>
            </a:r>
          </a:p>
          <a:p>
            <a:r>
              <a:rPr lang="en-US" sz="2000" dirty="0"/>
              <a:t>Result: Passes unanimously.</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49914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5</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830388"/>
            <a:ext cx="7770813" cy="4645025"/>
          </a:xfrm>
        </p:spPr>
        <p:txBody>
          <a:bodyPr/>
          <a:lstStyle/>
          <a:p>
            <a:pPr marL="0" indent="0"/>
            <a:r>
              <a:rPr lang="en-US" sz="1600" dirty="0"/>
              <a:t>Move to add the followings to the 11be SFD:</a:t>
            </a:r>
          </a:p>
          <a:p>
            <a:pPr lvl="1">
              <a:buFont typeface="Arial" panose="020B0604020202020204" pitchFamily="34" charset="0"/>
              <a:buChar char="•"/>
            </a:pPr>
            <a:r>
              <a:rPr lang="en-US" sz="1200" dirty="0"/>
              <a:t>Define a multi-link setup signaling exchange executed over one link initiated by a multi-link non-AP logical entity with a multi-link AP logical entity as follows:</a:t>
            </a:r>
          </a:p>
          <a:p>
            <a:pPr lvl="1">
              <a:buFont typeface="Arial" panose="020B0604020202020204" pitchFamily="34" charset="0"/>
              <a:buChar char="•"/>
            </a:pPr>
            <a:r>
              <a:rPr lang="en-US" sz="1200" dirty="0"/>
              <a:t>Capability for one or more links can be exchanged during the multi-link setup</a:t>
            </a:r>
          </a:p>
          <a:p>
            <a:pPr lvl="1">
              <a:buFont typeface="Arial" panose="020B0604020202020204" pitchFamily="34" charset="0"/>
              <a:buChar char="•"/>
            </a:pPr>
            <a:r>
              <a:rPr lang="en-US" sz="1200" dirty="0"/>
              <a:t>The multi-link AP logical entity serves as the interface to the distribution system (DS) for the multi-link non-AP logical entity after successful multi-link setup</a:t>
            </a:r>
          </a:p>
          <a:p>
            <a:pPr lvl="1">
              <a:buFont typeface="Arial" panose="020B0604020202020204" pitchFamily="34" charset="0"/>
              <a:buChar char="•"/>
            </a:pPr>
            <a:r>
              <a:rPr lang="en-US" sz="1200" dirty="0"/>
              <a:t>NOTE – The link identification is TBD</a:t>
            </a:r>
          </a:p>
          <a:p>
            <a:pPr lvl="1">
              <a:buFont typeface="Arial" panose="020B0604020202020204" pitchFamily="34" charset="0"/>
              <a:buChar char="•"/>
            </a:pPr>
            <a:r>
              <a:rPr lang="en-US" sz="1200" dirty="0"/>
              <a:t>NOTE – Details for non-infrastructure mode of operation TBD</a:t>
            </a:r>
          </a:p>
          <a:p>
            <a:pPr lvl="1">
              <a:buFont typeface="Arial" panose="020B0604020202020204" pitchFamily="34" charset="0"/>
              <a:buChar char="•"/>
            </a:pPr>
            <a:endParaRPr lang="en-US" sz="900" dirty="0"/>
          </a:p>
          <a:p>
            <a:pPr marL="0" indent="0"/>
            <a:r>
              <a:rPr lang="en-US" sz="1600" dirty="0"/>
              <a:t>Move: Po-Kai Huang				Second: </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endParaRPr lang="en-US" sz="1600" dirty="0">
              <a:highlight>
                <a:srgbClr val="FFFF00"/>
              </a:highlight>
            </a:endParaRPr>
          </a:p>
          <a:p>
            <a:pPr marL="0" indent="0"/>
            <a:r>
              <a:rPr lang="en-US" sz="1600" dirty="0"/>
              <a:t>---------------------------------------------------------------------------------------------------------------</a:t>
            </a:r>
          </a:p>
          <a:p>
            <a:pPr marL="0" indent="0"/>
            <a:r>
              <a:rPr lang="en-US" sz="1200" dirty="0"/>
              <a:t>SP result:</a:t>
            </a:r>
          </a:p>
          <a:p>
            <a:pPr marL="0" indent="0"/>
            <a:r>
              <a:rPr lang="en-US" sz="1200" dirty="0"/>
              <a:t>Ref: </a:t>
            </a:r>
            <a:r>
              <a:rPr lang="en-US" sz="1200" dirty="0">
                <a:hlinkClick r:id="rId2"/>
              </a:rPr>
              <a:t>https://mentor.ieee.org/802.11/dcn/19/11-19-0773-07-00be-multi-link-operation-framework.pptx</a:t>
            </a:r>
            <a:endParaRPr lang="en-US" sz="12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2769092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the blue colored combination of RU52 and RU26 are allowed.</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Yongho Seok </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pic>
        <p:nvPicPr>
          <p:cNvPr id="8" name="Picture 7">
            <a:extLst>
              <a:ext uri="{FF2B5EF4-FFF2-40B4-BE49-F238E27FC236}">
                <a16:creationId xmlns:a16="http://schemas.microsoft.com/office/drawing/2014/main" xmlns="" id="{746E39F2-3F8B-4D89-A502-AA6793C53155}"/>
              </a:ext>
            </a:extLst>
          </p:cNvPr>
          <p:cNvPicPr>
            <a:picLocks noChangeAspect="1"/>
          </p:cNvPicPr>
          <p:nvPr/>
        </p:nvPicPr>
        <p:blipFill>
          <a:blip r:embed="rId3"/>
          <a:stretch>
            <a:fillRect/>
          </a:stretch>
        </p:blipFill>
        <p:spPr>
          <a:xfrm>
            <a:off x="1599406" y="2819400"/>
            <a:ext cx="5943600" cy="1428750"/>
          </a:xfrm>
          <a:prstGeom prst="rect">
            <a:avLst/>
          </a:prstGeom>
        </p:spPr>
      </p:pic>
    </p:spTree>
    <p:extLst>
      <p:ext uri="{BB962C8B-B14F-4D97-AF65-F5344CB8AC3E}">
        <p14:creationId xmlns:p14="http://schemas.microsoft.com/office/powerpoint/2010/main" val="402686548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80MHz PPDU, the blue colored combination of RU52 and RU26 are allowed.</a:t>
            </a:r>
          </a:p>
          <a:p>
            <a:pPr lvl="2">
              <a:buFont typeface="Arial" panose="020B0604020202020204" pitchFamily="34" charset="0"/>
              <a:buChar char="•"/>
            </a:pP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James Yee					Second: Yongho Seok</a:t>
            </a:r>
          </a:p>
          <a:p>
            <a:r>
              <a:rPr lang="en-US" sz="2000" dirty="0"/>
              <a:t>Discussion: None.</a:t>
            </a:r>
          </a:p>
          <a:p>
            <a:r>
              <a:rPr lang="en-US" sz="2000" dirty="0"/>
              <a:t>Result: Passes unanimously.</a:t>
            </a:r>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pic>
        <p:nvPicPr>
          <p:cNvPr id="10" name="Picture 9">
            <a:extLst>
              <a:ext uri="{FF2B5EF4-FFF2-40B4-BE49-F238E27FC236}">
                <a16:creationId xmlns:a16="http://schemas.microsoft.com/office/drawing/2014/main" xmlns="" id="{C1D042EA-FBE8-4659-9AC0-B0DA23124AF7}"/>
              </a:ext>
            </a:extLst>
          </p:cNvPr>
          <p:cNvPicPr>
            <a:picLocks noChangeAspect="1"/>
          </p:cNvPicPr>
          <p:nvPr/>
        </p:nvPicPr>
        <p:blipFill>
          <a:blip r:embed="rId3"/>
          <a:stretch>
            <a:fillRect/>
          </a:stretch>
        </p:blipFill>
        <p:spPr>
          <a:xfrm>
            <a:off x="1599406" y="2743200"/>
            <a:ext cx="5943600" cy="1666875"/>
          </a:xfrm>
          <a:prstGeom prst="rect">
            <a:avLst/>
          </a:prstGeom>
        </p:spPr>
      </p:pic>
    </p:spTree>
    <p:extLst>
      <p:ext uri="{BB962C8B-B14F-4D97-AF65-F5344CB8AC3E}">
        <p14:creationId xmlns:p14="http://schemas.microsoft.com/office/powerpoint/2010/main" val="290182576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LDPC coding, for combined RUs sent to a user with RU size less than 242-tone, a single tone mapper shall be used.</a:t>
            </a: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Ross Jian Yu					Second: Wook Bong Lee</a:t>
            </a:r>
          </a:p>
          <a:p>
            <a:r>
              <a:rPr lang="en-US" sz="2000" dirty="0"/>
              <a:t>Discussion: None.</a:t>
            </a:r>
          </a:p>
          <a:p>
            <a:r>
              <a:rPr lang="en-US" sz="2000" dirty="0"/>
              <a:t>Result: Passes unanimously.</a:t>
            </a:r>
          </a:p>
          <a:p>
            <a:endParaRPr lang="en-US" sz="1400" dirty="0"/>
          </a:p>
          <a:p>
            <a:r>
              <a:rPr lang="en-US" sz="1400" dirty="0"/>
              <a:t>---------------------------------------------------------------------------------------------------------------------------------</a:t>
            </a:r>
          </a:p>
          <a:p>
            <a:r>
              <a:rPr lang="en-US" sz="1400" dirty="0"/>
              <a:t>Ref: </a:t>
            </a:r>
            <a:r>
              <a:rPr lang="en-US" sz="1400" b="0" dirty="0">
                <a:hlinkClick r:id="rId2"/>
              </a:rPr>
              <a:t>https://mentor.ieee.org/802.11/dcn/19/11-19-1914-04-00be-multiple-ru-discussion.pptx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94600582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11be supports EHT-LTF for 16 spatial streams.</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Jinsoo Choi					Second: Wook Bong Lee</a:t>
            </a:r>
          </a:p>
          <a:p>
            <a:r>
              <a:rPr lang="en-US" sz="2000" dirty="0"/>
              <a:t>Discussion: None.</a:t>
            </a:r>
          </a:p>
          <a:p>
            <a:r>
              <a:rPr lang="en-US" sz="2000" dirty="0"/>
              <a:t>Result: Passes unanimously.</a:t>
            </a:r>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https://mentor.ieee.org/802.11/dcn/19/11-19-1925-02-00be-consideration-of-eht-ltf.pptx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36456524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endParaRPr lang="en-US" sz="1800" strike="sngStrike" dirty="0"/>
          </a:p>
          <a:p>
            <a:pPr>
              <a:buFont typeface="Arial" panose="020B0604020202020204" pitchFamily="34" charset="0"/>
              <a:buChar char="•"/>
            </a:pPr>
            <a:r>
              <a:rPr lang="en-US" sz="1800" dirty="0"/>
              <a:t>For a link setup between an AP MLD and a non-AP MLD, a non-AP STA operating on that link can send to an AP operating on that link an indication that (an)other non-AP STA(s) within the same non-AP MLD that has(have) transition to doze state is(are) in awake state</a:t>
            </a:r>
            <a:endParaRPr lang="en-US" sz="2000" dirty="0"/>
          </a:p>
          <a:p>
            <a:pPr>
              <a:buFont typeface="Arial" panose="020B0604020202020204" pitchFamily="34" charset="0"/>
              <a:buChar char="•"/>
            </a:pPr>
            <a:endParaRPr lang="en-US" sz="2000" dirty="0"/>
          </a:p>
          <a:p>
            <a:r>
              <a:rPr lang="en-US" sz="2000" dirty="0"/>
              <a:t>Move: Jeongki Kim					Second: Abhishek Patil</a:t>
            </a:r>
          </a:p>
          <a:p>
            <a:r>
              <a:rPr lang="en-US" sz="2000" dirty="0"/>
              <a:t>Discussion:  None.</a:t>
            </a:r>
          </a:p>
          <a:p>
            <a:r>
              <a:rPr lang="en-US" sz="2000" dirty="0"/>
              <a:t>Result: passes unanimously.</a:t>
            </a:r>
          </a:p>
          <a:p>
            <a:endParaRPr lang="en-US" sz="1400" dirty="0"/>
          </a:p>
          <a:p>
            <a:r>
              <a:rPr lang="en-US" sz="1400" dirty="0"/>
              <a:t>---------------------------------------------------------------------------------------------------------------------------------</a:t>
            </a:r>
          </a:p>
          <a:p>
            <a:r>
              <a:rPr lang="en-US" sz="1400" dirty="0"/>
              <a:t>Ref: </a:t>
            </a:r>
            <a:r>
              <a:rPr lang="en-US" sz="1400" b="0" dirty="0">
                <a:hlinkClick r:id="rId2"/>
              </a:rPr>
              <a:t>https://mentor.ieee.org/802.11/dcn/19/11-19-1510-06-00be-eht-power-saving-considering-multi-link.pptx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08104495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 For the PPDU transmitted to MU, the User field having TBD bits is contained in the user specific field of EHT-SIG</a:t>
            </a:r>
          </a:p>
          <a:p>
            <a:pPr lvl="1">
              <a:buFont typeface="Arial" panose="020B0604020202020204" pitchFamily="34" charset="0"/>
              <a:buChar char="•"/>
            </a:pPr>
            <a:r>
              <a:rPr lang="en-US" sz="1600" dirty="0"/>
              <a:t>The User field indicates user information assigned to each RU similar to that used in HE MU PPDU</a:t>
            </a:r>
          </a:p>
          <a:p>
            <a:pPr lvl="1">
              <a:buFont typeface="Arial" panose="020B0604020202020204" pitchFamily="34" charset="0"/>
              <a:buChar char="•"/>
            </a:pPr>
            <a:r>
              <a:rPr lang="en-US" sz="1600" dirty="0"/>
              <a:t>Detailed descriptions are TBD</a:t>
            </a:r>
          </a:p>
          <a:p>
            <a:endParaRPr lang="en-US" sz="2000" dirty="0"/>
          </a:p>
          <a:p>
            <a:r>
              <a:rPr lang="en-US" sz="2000" dirty="0"/>
              <a:t>Move: Eunsung Park					Second: Ross Jian Yu</a:t>
            </a:r>
          </a:p>
          <a:p>
            <a:r>
              <a:rPr lang="en-US" sz="2000" dirty="0"/>
              <a:t>Discussion: None.</a:t>
            </a:r>
          </a:p>
          <a:p>
            <a:r>
              <a:rPr lang="en-US" sz="2000" dirty="0"/>
              <a:t>Result: passes unanimously.</a:t>
            </a:r>
          </a:p>
          <a:p>
            <a:r>
              <a:rPr lang="en-US" sz="1400" dirty="0"/>
              <a:t>---------------------------------------------------------------------------------------------------------------------------------</a:t>
            </a:r>
          </a:p>
          <a:p>
            <a:r>
              <a:rPr lang="en-US" sz="1400" dirty="0"/>
              <a:t>Ref: </a:t>
            </a:r>
            <a:r>
              <a:rPr lang="en-US" sz="1400" b="0" dirty="0">
                <a:hlinkClick r:id="rId2"/>
              </a:rPr>
              <a:t>https://mentor.ieee.org/802.11/dcn/20/11-20-0022-01-00be-consideration-on-240-160-80-mhz-and-preamble-puncturing.pptx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95644136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contiguous 240MHz, for one STA large size RU aggregation is allowed only within 160MHz which is composed of two adjacent 80MHz channels</a:t>
            </a:r>
          </a:p>
          <a:p>
            <a:pPr>
              <a:buFont typeface="Arial" panose="020B0604020202020204" pitchFamily="34" charset="0"/>
              <a:buChar char="•"/>
            </a:pPr>
            <a:r>
              <a:rPr lang="en-US" sz="1600" dirty="0"/>
              <a:t>For the OFDMA transmission in non-contiguous 160+80MHz, for one STA large size RU aggregation is allowed only within contiguous 160MHz or the other 80MHz, respectively</a:t>
            </a:r>
          </a:p>
          <a:p>
            <a:pPr>
              <a:buFont typeface="Arial" panose="020B0604020202020204" pitchFamily="34" charset="0"/>
              <a:buChar char="•"/>
            </a:pPr>
            <a:r>
              <a:rPr lang="en-US" sz="1600" dirty="0"/>
              <a:t>2x996+484 RU combinations is TBD</a:t>
            </a:r>
            <a:endParaRPr lang="en-US" sz="1800" dirty="0"/>
          </a:p>
          <a:p>
            <a:endParaRPr lang="en-US" sz="1800" dirty="0"/>
          </a:p>
          <a:p>
            <a:r>
              <a:rPr lang="en-US" sz="1800" dirty="0"/>
              <a:t>Move: Eunsung Park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36716740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320/160+160 MHz, for one STA large size RU aggregation is allowed only within primary 160 or secondary 160, respectively</a:t>
            </a:r>
          </a:p>
          <a:p>
            <a:pPr lvl="1">
              <a:buFont typeface="Arial" panose="020B0604020202020204" pitchFamily="34" charset="0"/>
              <a:buChar char="•"/>
            </a:pPr>
            <a:r>
              <a:rPr lang="en-US" sz="1200" dirty="0"/>
              <a:t>Note that primary 160 is composed of primary 80 and secondary 80 and secondary 160 is 160MHz channel other than primary 160 in 320/160+160 MHz</a:t>
            </a:r>
            <a:endParaRPr lang="en-US" sz="1600" dirty="0"/>
          </a:p>
          <a:p>
            <a:pPr>
              <a:buFont typeface="Arial" panose="020B0604020202020204" pitchFamily="34" charset="0"/>
              <a:buChar char="•"/>
            </a:pPr>
            <a:r>
              <a:rPr lang="en-US" sz="1600" dirty="0"/>
              <a:t>Exception: 3x996 is supported</a:t>
            </a:r>
          </a:p>
          <a:p>
            <a:pPr>
              <a:buFont typeface="Arial" panose="020B0604020202020204" pitchFamily="34" charset="0"/>
              <a:buChar char="•"/>
            </a:pPr>
            <a:r>
              <a:rPr lang="en-US" sz="1600" dirty="0"/>
              <a:t>3x996+484 RU combinations is TBD</a:t>
            </a:r>
          </a:p>
          <a:p>
            <a:pPr marL="0" indent="0"/>
            <a:endParaRPr lang="en-US" sz="1800" dirty="0"/>
          </a:p>
          <a:p>
            <a:r>
              <a:rPr lang="en-US" sz="1800" dirty="0"/>
              <a:t>Move: Eunsung Park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214566628"/>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dirty="0"/>
              <a:t>  Move to add the following to 11be SFD:  </a:t>
            </a:r>
          </a:p>
          <a:p>
            <a:pPr>
              <a:buFont typeface="Arial" panose="020B0604020202020204" pitchFamily="34" charset="0"/>
              <a:buChar char="•"/>
            </a:pPr>
            <a:r>
              <a:rPr lang="en-US" sz="2000" dirty="0"/>
              <a:t>The U-SIG shall contain Bandwidth Information, carried as a version independent field.</a:t>
            </a:r>
          </a:p>
          <a:p>
            <a:pPr lvl="1">
              <a:buFont typeface="Arial" panose="020B0604020202020204" pitchFamily="34" charset="0"/>
              <a:buChar char="•"/>
            </a:pPr>
            <a:r>
              <a:rPr lang="en-US" dirty="0"/>
              <a:t>This field may also convey some puncturing information.</a:t>
            </a:r>
          </a:p>
          <a:p>
            <a:pPr lvl="1">
              <a:buFont typeface="Arial" panose="020B0604020202020204" pitchFamily="34" charset="0"/>
              <a:buChar char="•"/>
            </a:pPr>
            <a:r>
              <a:rPr lang="en-US" dirty="0"/>
              <a:t>Number of bits for this field is TBD.</a:t>
            </a:r>
          </a:p>
          <a:p>
            <a:pPr marL="0" indent="0"/>
            <a:endParaRPr lang="en-US" sz="1800" dirty="0"/>
          </a:p>
          <a:p>
            <a:r>
              <a:rPr lang="en-US" sz="1800" dirty="0"/>
              <a:t>Move: Sameer Vermani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04100831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a:t>
            </a:r>
            <a:r>
              <a:rPr lang="en-US" sz="2000" dirty="0"/>
              <a:t> Move to add the following to 11be SFD:  </a:t>
            </a:r>
          </a:p>
          <a:p>
            <a:pPr>
              <a:buFont typeface="Arial" panose="020B0604020202020204" pitchFamily="34" charset="0"/>
              <a:buChar char="•"/>
            </a:pPr>
            <a:r>
              <a:rPr lang="en-US" sz="1800" dirty="0"/>
              <a:t>The U-SIG shall contain a PPDU type field, carried as a version dependent field.</a:t>
            </a:r>
          </a:p>
          <a:p>
            <a:pPr lvl="1">
              <a:buFont typeface="Arial" panose="020B0604020202020204" pitchFamily="34" charset="0"/>
              <a:buChar char="•"/>
            </a:pPr>
            <a:r>
              <a:rPr lang="en-US" sz="1800" dirty="0"/>
              <a:t>Number of bits for this field is TBD.</a:t>
            </a:r>
            <a:endParaRPr lang="en-US" dirty="0"/>
          </a:p>
          <a:p>
            <a:endParaRPr lang="en-US" sz="1800" dirty="0"/>
          </a:p>
          <a:p>
            <a:r>
              <a:rPr lang="en-US" sz="1800" dirty="0"/>
              <a:t>Move: Sameer Vermani					Second: Bin Tian</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754148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36558</TotalTime>
  <Words>4578</Words>
  <Application>Microsoft Office PowerPoint</Application>
  <PresentationFormat>On-screen Show (4:3)</PresentationFormat>
  <Paragraphs>1841</Paragraphs>
  <Slides>120</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120</vt:i4>
      </vt:variant>
    </vt:vector>
  </HeadingPairs>
  <TitlesOfParts>
    <vt:vector size="128" baseType="lpstr">
      <vt:lpstr>Arial Unicode MS</vt:lpstr>
      <vt:lpstr>MS Gothic</vt:lpstr>
      <vt:lpstr>ＭＳ Ｐゴシック</vt:lpstr>
      <vt:lpstr>Arial</vt:lpstr>
      <vt:lpstr>Calibri</vt:lpstr>
      <vt:lpstr>Times New Roman</vt:lpstr>
      <vt:lpstr>Office Theme</vt:lpstr>
      <vt:lpstr>Document</vt:lpstr>
      <vt:lpstr>Compendium of motions  related to the contents of the TGbe specification framework document</vt:lpstr>
      <vt:lpstr>September 2019 interim</vt:lpstr>
      <vt:lpstr>Motion 1</vt:lpstr>
      <vt:lpstr>Motion 1a</vt:lpstr>
      <vt:lpstr>Motion 2</vt:lpstr>
      <vt:lpstr>Motion 3a</vt:lpstr>
      <vt:lpstr>Motion 3</vt:lpstr>
      <vt:lpstr>Motion 4</vt:lpstr>
      <vt:lpstr>Motion 5</vt:lpstr>
      <vt:lpstr>Motion 6</vt:lpstr>
      <vt:lpstr>Motion 7</vt:lpstr>
      <vt:lpstr>Motion 8</vt:lpstr>
      <vt:lpstr>Motion 9a</vt:lpstr>
      <vt:lpstr>Motion 9</vt:lpstr>
      <vt:lpstr>Motion 10</vt:lpstr>
      <vt:lpstr>Motion 11</vt:lpstr>
      <vt:lpstr>Motion 12</vt:lpstr>
      <vt:lpstr>Motion 13</vt:lpstr>
      <vt:lpstr>NOVEMBER 2019 PLENARY</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29a</vt:lpstr>
      <vt:lpstr>Motion 30</vt:lpstr>
      <vt:lpstr>Motion 31</vt:lpstr>
      <vt:lpstr>Motion 32</vt:lpstr>
      <vt:lpstr>Motion 33</vt:lpstr>
      <vt:lpstr>Motion 34</vt:lpstr>
      <vt:lpstr>Motion 35</vt:lpstr>
      <vt:lpstr>Motion 36</vt:lpstr>
      <vt:lpstr>Motion 37</vt:lpstr>
      <vt:lpstr>Motion 38</vt:lpstr>
      <vt:lpstr>Motion 39</vt:lpstr>
      <vt:lpstr>Motion 39a</vt:lpstr>
      <vt:lpstr>Motion 39b</vt:lpstr>
      <vt:lpstr>Motion 40</vt:lpstr>
      <vt:lpstr>Motion 41</vt:lpstr>
      <vt:lpstr>Motion 42</vt:lpstr>
      <vt:lpstr>Motion 43</vt:lpstr>
      <vt:lpstr>Motion 44</vt:lpstr>
      <vt:lpstr>Motion 45</vt:lpstr>
      <vt:lpstr>Motion 46</vt:lpstr>
      <vt:lpstr>Motion 47</vt:lpstr>
      <vt:lpstr>Motion 48</vt:lpstr>
      <vt:lpstr>Motion 49</vt:lpstr>
      <vt:lpstr>JANUARY 2020 INTERIM</vt:lpstr>
      <vt:lpstr>Motion 50</vt:lpstr>
      <vt:lpstr>Motion 51</vt:lpstr>
      <vt:lpstr>Motion 52</vt:lpstr>
      <vt:lpstr>Motion 53</vt:lpstr>
      <vt:lpstr>Motion 54</vt:lpstr>
      <vt:lpstr>Motion 55</vt:lpstr>
      <vt:lpstr>Motion 56</vt:lpstr>
      <vt:lpstr>Motion 57</vt:lpstr>
      <vt:lpstr>Motion 58</vt:lpstr>
      <vt:lpstr>Motion 59</vt:lpstr>
      <vt:lpstr>Motion 60</vt:lpstr>
      <vt:lpstr>Motion 61</vt:lpstr>
      <vt:lpstr>Motion 62</vt:lpstr>
      <vt:lpstr>Motion 63</vt:lpstr>
      <vt:lpstr>Motion 64</vt:lpstr>
      <vt:lpstr>Motion 65</vt:lpstr>
      <vt:lpstr>Motion 66</vt:lpstr>
      <vt:lpstr>Motion 67</vt:lpstr>
      <vt:lpstr>Motion 68</vt:lpstr>
      <vt:lpstr>Motion 70</vt:lpstr>
      <vt:lpstr>Motion 71</vt:lpstr>
      <vt:lpstr>Motion 72</vt:lpstr>
      <vt:lpstr>Motion 73</vt:lpstr>
      <vt:lpstr>Motion 74</vt:lpstr>
      <vt:lpstr>Motion 75</vt:lpstr>
      <vt:lpstr>Motion 76</vt:lpstr>
      <vt:lpstr>Motion 77</vt:lpstr>
      <vt:lpstr>Motion 69</vt:lpstr>
      <vt:lpstr>Motion 78</vt:lpstr>
      <vt:lpstr>Motion 79</vt:lpstr>
      <vt:lpstr>Motion 80</vt:lpstr>
      <vt:lpstr>Motion 81</vt:lpstr>
      <vt:lpstr>Motion 82</vt:lpstr>
      <vt:lpstr>Motion 83</vt:lpstr>
      <vt:lpstr>Motion 84</vt:lpstr>
      <vt:lpstr>Motion 85</vt:lpstr>
      <vt:lpstr>Motion 86</vt:lpstr>
      <vt:lpstr>Motion 87</vt:lpstr>
      <vt:lpstr>Motion 88</vt:lpstr>
      <vt:lpstr>Motion 89</vt:lpstr>
      <vt:lpstr>Motion 90</vt:lpstr>
      <vt:lpstr>Motion 91</vt:lpstr>
      <vt:lpstr>Motion 92</vt:lpstr>
      <vt:lpstr>Motion 93</vt:lpstr>
      <vt:lpstr>Motion 94</vt:lpstr>
      <vt:lpstr>Motion 95</vt:lpstr>
      <vt:lpstr>Motion 96</vt:lpstr>
      <vt:lpstr>Motion 97</vt:lpstr>
      <vt:lpstr>Motion 98</vt:lpstr>
      <vt:lpstr>Motion 99</vt:lpstr>
      <vt:lpstr>Motion 100</vt:lpstr>
      <vt:lpstr>Motion 101</vt:lpstr>
      <vt:lpstr>Motion 102</vt:lpstr>
      <vt:lpstr>Motion 103</vt:lpstr>
      <vt:lpstr>Motion 104</vt:lpstr>
      <vt:lpstr>Motion 105</vt:lpstr>
      <vt:lpstr>Motion 106</vt:lpstr>
      <vt:lpstr>Motion 107</vt:lpstr>
      <vt:lpstr>Motion 108</vt:lpstr>
      <vt:lpstr>Motion 109</vt:lpstr>
      <vt:lpstr>Motion 110</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Compendium of motions for TGbe SFD</dc:title>
  <dc:creator>Alfred Asterjadhi</dc:creator>
  <cp:keywords>19/1755r2</cp:keywords>
  <cp:lastModifiedBy>Edward Au</cp:lastModifiedBy>
  <cp:revision>1117</cp:revision>
  <cp:lastPrinted>1601-01-01T00:00:00Z</cp:lastPrinted>
  <dcterms:created xsi:type="dcterms:W3CDTF">2017-01-26T15:28:16Z</dcterms:created>
  <dcterms:modified xsi:type="dcterms:W3CDTF">2020-01-21T09:31:06Z</dcterms:modified>
  <cp:category>January 2020</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