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287" r:id="rId23"/>
    <p:sldId id="266" r:id="rId24"/>
    <p:sldId id="289" r:id="rId25"/>
    <p:sldId id="290" r:id="rId26"/>
    <p:sldId id="288" r:id="rId27"/>
    <p:sldId id="291" r:id="rId28"/>
    <p:sldId id="29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802.11-19/1748r0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802.11-19/1748r0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802.11-19/1748r0</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802.11-19/1748r0</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802.11-19/1748r0</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802.11-19/1748r0</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802.11-19/1748r0</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5"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November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November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Hilton Waikoloa Village, Kona, HI, USA </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November 11-15,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01988" y="1874361"/>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41</TotalTime>
  <Words>1680</Words>
  <Application>Microsoft Macintosh PowerPoint</Application>
  <PresentationFormat>On-screen Show (4:3)</PresentationFormat>
  <Paragraphs>312</Paragraphs>
  <Slides>37</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Marc Emmelmann</cp:lastModifiedBy>
  <cp:revision>6</cp:revision>
  <cp:lastPrinted>1601-01-01T00:00:00Z</cp:lastPrinted>
  <dcterms:created xsi:type="dcterms:W3CDTF">2019-05-17T00:07:25Z</dcterms:created>
  <dcterms:modified xsi:type="dcterms:W3CDTF">2019-10-08T17:02:45Z</dcterms:modified>
  <cp:category/>
</cp:coreProperties>
</file>