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2" r:id="rId3"/>
    <p:sldId id="265" r:id="rId4"/>
    <p:sldId id="269" r:id="rId5"/>
    <p:sldId id="270" r:id="rId6"/>
    <p:sldId id="278" r:id="rId7"/>
    <p:sldId id="273" r:id="rId8"/>
    <p:sldId id="282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08" autoAdjust="0"/>
    <p:restoredTop sz="94660"/>
  </p:normalViewPr>
  <p:slideViewPr>
    <p:cSldViewPr>
      <p:cViewPr varScale="1">
        <p:scale>
          <a:sx n="92" d="100"/>
          <a:sy n="92" d="100"/>
        </p:scale>
        <p:origin x="216" y="69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23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802.11-19/1742r2</a:t>
            </a:r>
          </a:p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volker.jungnickel@hhi.fraunhofer.de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po-kai.huang@intel.com" TargetMode="External"/><Relationship Id="rId12" Type="http://schemas.openxmlformats.org/officeDocument/2006/relationships/hyperlink" Target="mailto:emily.h.qi@inte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oyWant@google.com" TargetMode="External"/><Relationship Id="rId11" Type="http://schemas.openxmlformats.org/officeDocument/2006/relationships/hyperlink" Target="mailto:edward.ks.au@huawei.com" TargetMode="External"/><Relationship Id="rId5" Type="http://schemas.openxmlformats.org/officeDocument/2006/relationships/hyperlink" Target="mailto:chaochun.wang@mediatek.com" TargetMode="External"/><Relationship Id="rId10" Type="http://schemas.openxmlformats.org/officeDocument/2006/relationships/hyperlink" Target="mailto:bahareh.sagedhi@intel.com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carol.Ansley@arris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034-15-0000-802-11-editorial-style-guide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draft/styleman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(Nov 2019)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4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4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5"/>
              </a:rPr>
              <a:t>chaochun.wang@mediatek.com</a:t>
            </a:r>
            <a:r>
              <a:rPr lang="en-US" sz="1600" dirty="0"/>
              <a:t> , </a:t>
            </a:r>
            <a:r>
              <a:rPr lang="en-US" sz="1600" b="1" dirty="0"/>
              <a:t>Roy Want </a:t>
            </a:r>
            <a:r>
              <a:rPr lang="en-US" sz="1600" dirty="0">
                <a:hlinkClick r:id="rId6"/>
              </a:rPr>
              <a:t>RoyWant@google.com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TGba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TGbb</a:t>
            </a:r>
            <a:r>
              <a:rPr lang="en-US" sz="1600" b="1" dirty="0"/>
              <a:t> – Volker </a:t>
            </a:r>
            <a:r>
              <a:rPr lang="en-US" sz="1600" b="1" dirty="0" err="1"/>
              <a:t>Jungnickel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8"/>
              </a:rPr>
              <a:t>volker.jungnickel@hhi.fraunhofer.de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TGbc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carol.ansle</a:t>
            </a:r>
            <a:r>
              <a:rPr lang="en-US" sz="1600" dirty="0"/>
              <a:t>y</a:t>
            </a:r>
            <a:r>
              <a:rPr lang="en-US" sz="1600" dirty="0">
                <a:hlinkClick r:id="rId9"/>
              </a:rPr>
              <a:t>@commscope.com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TGbd</a:t>
            </a:r>
            <a:r>
              <a:rPr lang="en-US" sz="1600" b="1" dirty="0"/>
              <a:t> – </a:t>
            </a:r>
            <a:r>
              <a:rPr lang="en-US" sz="1600" b="1" dirty="0" err="1"/>
              <a:t>Bahar</a:t>
            </a:r>
            <a:r>
              <a:rPr lang="en-US" sz="1600" b="1" dirty="0"/>
              <a:t> Sadeghi </a:t>
            </a:r>
            <a:r>
              <a:rPr lang="en-US" sz="1600" dirty="0"/>
              <a:t>–</a:t>
            </a:r>
            <a:r>
              <a:rPr lang="en-US" sz="1600" b="1" dirty="0"/>
              <a:t> </a:t>
            </a:r>
            <a:r>
              <a:rPr lang="en-US" sz="1600" dirty="0">
                <a:hlinkClick r:id="rId10"/>
              </a:rPr>
              <a:t>bahareh.sagedhi@intel.com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TGbe</a:t>
            </a:r>
            <a:r>
              <a:rPr lang="en-US" sz="1600" b="1" dirty="0"/>
              <a:t> – Edward Au </a:t>
            </a:r>
            <a:r>
              <a:rPr lang="en-US" sz="1600" dirty="0"/>
              <a:t>– </a:t>
            </a:r>
            <a:r>
              <a:rPr lang="en-US" sz="1600" u="sng" dirty="0">
                <a:hlinkClick r:id="rId11"/>
              </a:rPr>
              <a:t>edward.ks.au@huawei.com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REVmd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12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11"/>
              </a:rPr>
              <a:t>edward.ks.au@huawei.com</a:t>
            </a:r>
            <a:r>
              <a:rPr lang="en-US" sz="1600" dirty="0"/>
              <a:t>,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685800"/>
            <a:ext cx="10361084" cy="1065213"/>
          </a:xfrm>
        </p:spPr>
        <p:txBody>
          <a:bodyPr/>
          <a:lstStyle/>
          <a:p>
            <a:r>
              <a:rPr lang="en-GB" dirty="0"/>
              <a:t>Nov 12</a:t>
            </a:r>
            <a:r>
              <a:rPr lang="en-GB" baseline="30000" dirty="0"/>
              <a:t>th</a:t>
            </a:r>
            <a:r>
              <a:rPr lang="en-GB" dirty="0"/>
              <a:t> roundtable status report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2000" dirty="0" err="1"/>
              <a:t>REVmd</a:t>
            </a:r>
            <a:r>
              <a:rPr lang="en-GB" sz="2000" dirty="0"/>
              <a:t> – Draft 3.0 going to SA ballot  </a:t>
            </a:r>
          </a:p>
          <a:p>
            <a:r>
              <a:rPr lang="en-GB" sz="2000" dirty="0"/>
              <a:t>11ax </a:t>
            </a:r>
            <a:r>
              <a:rPr lang="en-US" sz="2000" dirty="0"/>
              <a:t>–  in comment resolution , hope to recirc out of January  </a:t>
            </a:r>
          </a:p>
          <a:p>
            <a:r>
              <a:rPr lang="en-US" sz="2000" dirty="0"/>
              <a:t>11ay –  D5.0 going to SA ballot </a:t>
            </a:r>
            <a:endParaRPr lang="en-GB" sz="2000" dirty="0"/>
          </a:p>
          <a:p>
            <a:r>
              <a:rPr lang="en-GB" sz="2000" dirty="0"/>
              <a:t>11az – </a:t>
            </a:r>
            <a:r>
              <a:rPr lang="en-US" sz="2000" dirty="0"/>
              <a:t> hope to recirc D2.0 out of November</a:t>
            </a:r>
            <a:endParaRPr lang="en-GB" sz="2000" dirty="0"/>
          </a:p>
          <a:p>
            <a:r>
              <a:rPr lang="en-GB" sz="2000" dirty="0"/>
              <a:t>11ba –  D4.0 plus MDR hope to recirc out of November</a:t>
            </a:r>
            <a:endParaRPr lang="en-GB" sz="2000" dirty="0">
              <a:solidFill>
                <a:srgbClr val="FF0000"/>
              </a:solidFill>
            </a:endParaRPr>
          </a:p>
          <a:p>
            <a:r>
              <a:rPr lang="en-GB" sz="2000" dirty="0"/>
              <a:t>11bb –  hope to get first draft before January</a:t>
            </a:r>
          </a:p>
          <a:p>
            <a:r>
              <a:rPr lang="en-GB" sz="2000" dirty="0"/>
              <a:t>11bc –  working on SFD</a:t>
            </a:r>
          </a:p>
          <a:p>
            <a:r>
              <a:rPr lang="en-GB" sz="2000" dirty="0"/>
              <a:t>11bd –  working toward having D0.1 out of this (Nov) meeting</a:t>
            </a:r>
          </a:p>
          <a:p>
            <a:r>
              <a:rPr lang="en-GB" sz="2000" dirty="0"/>
              <a:t>11be –  working through submissions</a:t>
            </a:r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4988"/>
            <a:ext cx="10361084" cy="1065213"/>
          </a:xfrm>
        </p:spPr>
        <p:txBody>
          <a:bodyPr/>
          <a:lstStyle/>
          <a:p>
            <a:r>
              <a:rPr lang="en-GB" dirty="0"/>
              <a:t>MDR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524000"/>
            <a:ext cx="10361084" cy="4799012"/>
          </a:xfrm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800" dirty="0" err="1"/>
              <a:t>REVmd</a:t>
            </a:r>
            <a:r>
              <a:rPr lang="en-US" sz="1800" dirty="0"/>
              <a:t> on Draft 2.1 was started out of February (Robert Stacey, Joseph Levy, Carol Ansley, Menzo Wentink, </a:t>
            </a:r>
            <a:r>
              <a:rPr lang="en-US" sz="1800" dirty="0" err="1"/>
              <a:t>Bahar</a:t>
            </a:r>
            <a:r>
              <a:rPr lang="en-US" sz="1800" dirty="0"/>
              <a:t> Sadeghi, Mark Hamilton, Yongho Seok, Emily Qi, Edward Au, Peter Ecclesine) 19/260r15 – IEEE SA staff - mixing normative and informative, see 19/1444r4 MDR complete</a:t>
            </a:r>
          </a:p>
          <a:p>
            <a:r>
              <a:rPr lang="en-US" sz="1800" dirty="0"/>
              <a:t>P802.11ay was started on D3.1 out of March meeting (Robert Stacey, Solomon </a:t>
            </a:r>
            <a:r>
              <a:rPr lang="en-US" sz="1800" dirty="0" err="1"/>
              <a:t>Trainin</a:t>
            </a:r>
            <a:r>
              <a:rPr lang="en-US" sz="1800" dirty="0"/>
              <a:t>, Edward Au, Emily Qi, Yongho Seok, Peter Ecclesine) 19/681r6 MDR complete</a:t>
            </a:r>
          </a:p>
          <a:p>
            <a:r>
              <a:rPr lang="en-US" sz="1800" dirty="0"/>
              <a:t>P802.11ax was started on D4.1 out of May meeting (Robert Stacey, Edward Au (mid June), Yongho Seok, Naveen Kakani, Perry </a:t>
            </a:r>
            <a:r>
              <a:rPr lang="en-US" sz="1800" dirty="0" err="1"/>
              <a:t>Correll</a:t>
            </a:r>
            <a:r>
              <a:rPr lang="en-US" sz="1800" dirty="0"/>
              <a:t>, Peter Ecclesine, Po-Kai Huang) 19/1015r4 MDR complete</a:t>
            </a:r>
          </a:p>
          <a:p>
            <a:r>
              <a:rPr lang="en-US" sz="1800" dirty="0"/>
              <a:t>P802.11ba was started on D4.0 out of September meeting (Robert Stacey, Po-Kai Huang, </a:t>
            </a:r>
            <a:r>
              <a:rPr lang="en-US" sz="1800" dirty="0" err="1"/>
              <a:t>Rojan</a:t>
            </a:r>
            <a:r>
              <a:rPr lang="en-US" sz="1800" dirty="0"/>
              <a:t> </a:t>
            </a:r>
            <a:r>
              <a:rPr lang="en-US" sz="1800" dirty="0" err="1"/>
              <a:t>Chitrakar</a:t>
            </a:r>
            <a:r>
              <a:rPr lang="en-US" sz="1800" dirty="0"/>
              <a:t>, </a:t>
            </a:r>
            <a:r>
              <a:rPr lang="en-US" sz="1800" dirty="0" err="1"/>
              <a:t>Yunsong</a:t>
            </a:r>
            <a:r>
              <a:rPr lang="en-US" sz="1800" dirty="0"/>
              <a:t> Yang, </a:t>
            </a:r>
            <a:r>
              <a:rPr lang="en-US" sz="1800" dirty="0" err="1"/>
              <a:t>Yongho</a:t>
            </a:r>
            <a:r>
              <a:rPr lang="en-US" sz="1800" dirty="0"/>
              <a:t> Seok, Mark Hamilton ) 19/1765r3 MDR</a:t>
            </a:r>
          </a:p>
          <a:p>
            <a:endParaRPr lang="en-US" sz="1800" dirty="0"/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812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76796" y="1600200"/>
            <a:ext cx="10361084" cy="4875214"/>
          </a:xfrm>
          <a:ln/>
        </p:spPr>
        <p:txBody>
          <a:bodyPr/>
          <a:lstStyle/>
          <a:p>
            <a:r>
              <a:rPr lang="en-GB" dirty="0"/>
              <a:t>See </a:t>
            </a:r>
            <a:r>
              <a:rPr lang="en-GB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https://mentor.ieee.org/802.11/dcn/09/11-09-1034-</a:t>
            </a:r>
            <a:r>
              <a:rPr lang="en-GB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15</a:t>
            </a:r>
            <a:r>
              <a:rPr lang="en-GB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-0000-802-11-editorial-style-guide.docx</a:t>
            </a:r>
            <a:r>
              <a:rPr lang="en-GB" dirty="0"/>
              <a:t>  </a:t>
            </a:r>
          </a:p>
          <a:p>
            <a:r>
              <a:rPr lang="en-US" dirty="0"/>
              <a:t>We update 802.11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4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practice, </a:t>
            </a:r>
          </a:p>
          <a:p>
            <a:r>
              <a:rPr lang="en-US" b="0" dirty="0"/>
              <a:t>see 2.4.3 Elements and 3.9 MIB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MIB Style</a:t>
            </a:r>
            <a:r>
              <a:rPr lang="en-GB" dirty="0"/>
              <a:t>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/>
              <a:t>11-15/355r13 MIB </a:t>
            </a:r>
            <a:r>
              <a:rPr lang="en-GB" sz="2000" dirty="0" err="1"/>
              <a:t>TruthValue</a:t>
            </a:r>
            <a:r>
              <a:rPr lang="en-GB" sz="2000" dirty="0"/>
              <a:t> usage patterns</a:t>
            </a:r>
          </a:p>
          <a:p>
            <a:r>
              <a:rPr lang="en-GB" sz="2000" dirty="0"/>
              <a:t>MIB Style: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 (not in Word)</a:t>
            </a:r>
            <a:endParaRPr lang="en-US" sz="2000" dirty="0"/>
          </a:p>
          <a:p>
            <a:pPr lvl="1"/>
            <a:r>
              <a:rPr lang="en-GB" sz="1800" dirty="0"/>
              <a:t>Near the end of sponsor ballot, </a:t>
            </a:r>
            <a:r>
              <a:rPr lang="en-GB" sz="1800" dirty="0">
                <a:solidFill>
                  <a:schemeClr val="tx1"/>
                </a:solidFill>
              </a:rPr>
              <a:t>turn these all into .</a:t>
            </a:r>
            <a:r>
              <a:rPr lang="en-GB" sz="1800" dirty="0" err="1">
                <a:solidFill>
                  <a:schemeClr val="tx1"/>
                </a:solidFill>
              </a:rPr>
              <a:t>emf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/>
              <a:t>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</a:t>
            </a:r>
            <a:r>
              <a:rPr lang="en-GB" sz="1800" dirty="0">
                <a:solidFill>
                  <a:srgbClr val="FF0000"/>
                </a:solidFill>
              </a:rPr>
              <a:t>Keep </a:t>
            </a:r>
            <a:r>
              <a:rPr lang="en-GB" sz="1800" dirty="0"/>
              <a:t>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high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format figures are tables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Nov 2019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In July 2019, Editors discussed </a:t>
            </a:r>
            <a:r>
              <a:rPr lang="en-US" sz="1800" dirty="0" err="1"/>
              <a:t>REVmd</a:t>
            </a:r>
            <a:r>
              <a:rPr lang="en-US" sz="1800" dirty="0"/>
              <a:t> schedule and possible completion in 2020. 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March</a:t>
            </a:r>
            <a:r>
              <a:rPr lang="en-US" sz="1800" dirty="0"/>
              <a:t>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988792"/>
              </p:ext>
            </p:extLst>
          </p:nvPr>
        </p:nvGraphicFramePr>
        <p:xfrm>
          <a:off x="1295400" y="2285999"/>
          <a:ext cx="9296400" cy="4874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6272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4647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772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 2020*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56490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790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023622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184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Sep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809256"/>
                  </a:ext>
                </a:extLst>
              </a:tr>
              <a:tr h="6272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234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 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Mar 2021*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57707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Sep, 2020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53" y="580101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38687"/>
              </p:ext>
            </p:extLst>
          </p:nvPr>
        </p:nvGraphicFramePr>
        <p:xfrm>
          <a:off x="836684" y="1526885"/>
          <a:ext cx="10518632" cy="447040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47601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22231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451199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433428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17323349"/>
                    </a:ext>
                  </a:extLst>
                </a:gridCol>
                <a:gridCol w="1938583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85617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21844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Style Guide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bd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46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217997"/>
                  </a:ext>
                </a:extLst>
              </a:tr>
              <a:tr h="46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 Roy Want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04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Po-Kai Huang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5116" y="831930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7316" y="580101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Arial" charset="0"/>
              </a:rPr>
              <a:t>Nov 2019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7316" y="761104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2328</TotalTime>
  <Words>971</Words>
  <Application>Microsoft Office PowerPoint</Application>
  <PresentationFormat>Widescreen</PresentationFormat>
  <Paragraphs>201</Paragraphs>
  <Slides>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Theme</vt:lpstr>
      <vt:lpstr>Document</vt:lpstr>
      <vt:lpstr>802.11 WG Editor’s Meeting (Nov 2019)</vt:lpstr>
      <vt:lpstr>Volunteer Editor Contacts</vt:lpstr>
      <vt:lpstr>Nov 12th roundtable status report</vt:lpstr>
      <vt:lpstr>MDR Status</vt:lpstr>
      <vt:lpstr>802.11 Style Guide</vt:lpstr>
      <vt:lpstr>MIB Style, Visio and Frame Practices</vt:lpstr>
      <vt:lpstr>Editor Amendment Ordering</vt:lpstr>
      <vt:lpstr>Draft Development Snapshot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Peter Ecclesine</cp:lastModifiedBy>
  <cp:revision>247</cp:revision>
  <cp:lastPrinted>1601-01-01T00:00:00Z</cp:lastPrinted>
  <dcterms:created xsi:type="dcterms:W3CDTF">2018-01-07T18:30:13Z</dcterms:created>
  <dcterms:modified xsi:type="dcterms:W3CDTF">2019-11-15T02:36:55Z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2018-05-08 06:12:08Z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