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9" r:id="rId10"/>
    <p:sldId id="270" r:id="rId11"/>
    <p:sldId id="278" r:id="rId12"/>
    <p:sldId id="271" r:id="rId13"/>
    <p:sldId id="272" r:id="rId14"/>
    <p:sldId id="273" r:id="rId15"/>
    <p:sldId id="274" r:id="rId16"/>
    <p:sldId id="282" r:id="rId17"/>
    <p:sldId id="277" r:id="rId18"/>
    <p:sldId id="275" r:id="rId19"/>
    <p:sldId id="276" r:id="rId20"/>
    <p:sldId id="279" r:id="rId21"/>
    <p:sldId id="263" r:id="rId22"/>
    <p:sldId id="286" r:id="rId23"/>
    <p:sldId id="287" r:id="rId24"/>
    <p:sldId id="268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53" d="100"/>
          <a:sy n="53" d="100"/>
        </p:scale>
        <p:origin x="78" y="6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802.11-19/1742r0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4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https://mentor.ieee.org/802.11/dcn/09/11-09-1034-14-0000-802-11-editorial-style-guide.docx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246655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89627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  <a:p>
            <a:r>
              <a:rPr lang="en-US" dirty="0"/>
              <a:t>***Add Jonathan Segev to </a:t>
            </a:r>
            <a:r>
              <a:rPr lang="en-US" dirty="0" err="1"/>
              <a:t>iMeetCentral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2019-11-12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09/1034r14</a:t>
            </a:r>
          </a:p>
          <a:p>
            <a:r>
              <a:rPr lang="en-US" dirty="0" err="1"/>
              <a:t>TGba</a:t>
            </a:r>
            <a:r>
              <a:rPr lang="en-US" dirty="0"/>
              <a:t> MDR report 19/1765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2019-11-12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 dirty="0" err="1"/>
              <a:t>Jeorge</a:t>
            </a:r>
            <a:r>
              <a:rPr lang="en-US" sz="1600" dirty="0"/>
              <a:t> </a:t>
            </a:r>
            <a:r>
              <a:rPr lang="en-US" sz="1600" dirty="0" err="1"/>
              <a:t>Hurterte</a:t>
            </a:r>
            <a:r>
              <a:rPr lang="en-US" sz="1600" dirty="0"/>
              <a:t>	Jonathan Segev	Mark 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  </a:t>
            </a:r>
          </a:p>
          <a:p>
            <a:r>
              <a:rPr lang="en-US" sz="2000" dirty="0"/>
              <a:t>11ay –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11bb –  </a:t>
            </a:r>
          </a:p>
          <a:p>
            <a:r>
              <a:rPr lang="en-GB" sz="2000" dirty="0"/>
              <a:t>11bc –  </a:t>
            </a:r>
          </a:p>
          <a:p>
            <a:r>
              <a:rPr lang="en-GB" sz="2000" dirty="0"/>
              <a:t>11bd –  </a:t>
            </a:r>
          </a:p>
          <a:p>
            <a:r>
              <a:rPr lang="en-GB" sz="2000" dirty="0"/>
              <a:t>11be –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19/1765r2 MDR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2087</TotalTime>
  <Words>2180</Words>
  <Application>Microsoft Office PowerPoint</Application>
  <PresentationFormat>Widescreen</PresentationFormat>
  <Paragraphs>419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Office Theme</vt:lpstr>
      <vt:lpstr>Document</vt:lpstr>
      <vt:lpstr>802.11 WG Editor’s Meeting (Nov 2019)</vt:lpstr>
      <vt:lpstr>Abstract</vt:lpstr>
      <vt:lpstr>Agenda for 2019-11-12 meeting</vt:lpstr>
      <vt:lpstr>Roll Call – 2019-11-12</vt:lpstr>
      <vt:lpstr>Volunteer Editor Contacts</vt:lpstr>
      <vt:lpstr>Nov 12th roundtable status report</vt:lpstr>
      <vt:lpstr>Reflector Updates</vt:lpstr>
      <vt:lpstr>IEEE Publication Status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227</cp:revision>
  <cp:lastPrinted>1601-01-01T00:00:00Z</cp:lastPrinted>
  <dcterms:created xsi:type="dcterms:W3CDTF">2018-01-07T18:30:13Z</dcterms:created>
  <dcterms:modified xsi:type="dcterms:W3CDTF">2019-11-04T17:53:42Z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