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1" r:id="rId16"/>
    <p:sldId id="394" r:id="rId17"/>
    <p:sldId id="400" r:id="rId18"/>
    <p:sldId id="404" r:id="rId19"/>
    <p:sldId id="401" r:id="rId20"/>
    <p:sldId id="402" r:id="rId21"/>
    <p:sldId id="359" r:id="rId22"/>
    <p:sldId id="371" r:id="rId23"/>
    <p:sldId id="398" r:id="rId24"/>
    <p:sldId id="399" r:id="rId25"/>
    <p:sldId id="397" r:id="rId26"/>
    <p:sldId id="396" r:id="rId27"/>
    <p:sldId id="366" r:id="rId28"/>
    <p:sldId id="379" r:id="rId29"/>
    <p:sldId id="360" r:id="rId30"/>
    <p:sldId id="403" r:id="rId31"/>
    <p:sldId id="395"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115" d="100"/>
          <a:sy n="115" d="100"/>
        </p:scale>
        <p:origin x="102" y="21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802.11-19/1739r0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051-07-0arc-what-is-an-es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2019-11-11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18"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November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685800" lvl="2" indent="-342900" eaLnBrk="1" hangingPunct="1">
              <a:lnSpc>
                <a:spcPct val="90000"/>
              </a:lnSpc>
              <a:spcBef>
                <a:spcPts val="300"/>
              </a:spcBef>
              <a:defRPr/>
            </a:pPr>
            <a:r>
              <a:rPr lang="en-US" dirty="0">
                <a:solidFill>
                  <a:srgbClr val="000000"/>
                </a:solidFill>
              </a:rPr>
              <a:t>Consider a new layer in 802.11 to arbitrate the operation of multiple active sessions using 802.1ASrev. </a:t>
            </a:r>
            <a:endParaRPr lang="en-US" b="1" dirty="0"/>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November 17, AM1</a:t>
            </a:r>
          </a:p>
          <a:p>
            <a:pPr lvl="0" eaLnBrk="1" hangingPunct="1">
              <a:lnSpc>
                <a:spcPct val="90000"/>
              </a:lnSpc>
              <a:defRPr/>
            </a:pPr>
            <a:r>
              <a:rPr lang="en-US" sz="2000" dirty="0">
                <a:solidFill>
                  <a:srgbClr val="000000"/>
                </a:solidFill>
              </a:rPr>
              <a:t>MLME-RESET, versus MLME-JOIN and MLME-START (and MLME-SCAN and MLME-STOP)</a:t>
            </a:r>
          </a:p>
          <a:p>
            <a:pPr marL="342900" lvl="1" indent="-342900" eaLnBrk="1" hangingPunct="1">
              <a:lnSpc>
                <a:spcPct val="90000"/>
              </a:lnSpc>
              <a:spcBef>
                <a:spcPts val="300"/>
              </a:spcBef>
              <a:buFontTx/>
              <a:buChar char="•"/>
              <a:defRPr/>
            </a:pPr>
            <a:r>
              <a:rPr lang="en-US" b="1" dirty="0"/>
              <a:t>IEEE 1588 mapping to IEEE 802.11/802.1ASrev and use of 802.11’s FTM</a:t>
            </a:r>
          </a:p>
          <a:p>
            <a:pPr marL="685800" lvl="2" indent="-342900" eaLnBrk="1" hangingPunct="1">
              <a:lnSpc>
                <a:spcPct val="90000"/>
              </a:lnSpc>
              <a:spcBef>
                <a:spcPts val="300"/>
              </a:spcBef>
              <a:defRPr/>
            </a:pPr>
            <a:r>
              <a:rPr lang="en-US" dirty="0">
                <a:solidFill>
                  <a:srgbClr val="000000"/>
                </a:solidFill>
              </a:rPr>
              <a:t>Consider a new layer above (in the SME?) (or in, at the very top?) 802.11 to arbitrate the operation of multiple active sessions using 802.1ASrev or non-802.1ASrev location)  - Talk to </a:t>
            </a:r>
            <a:r>
              <a:rPr lang="en-US" dirty="0" err="1">
                <a:solidFill>
                  <a:srgbClr val="000000"/>
                </a:solidFill>
              </a:rPr>
              <a:t>TGaz</a:t>
            </a:r>
            <a:endParaRPr lang="en-US" sz="2000" dirty="0">
              <a:solidFill>
                <a:srgbClr val="000000"/>
              </a:solidFill>
            </a:endParaRP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eaLnBrk="1" hangingPunct="1">
              <a:lnSpc>
                <a:spcPct val="90000"/>
              </a:lnSpc>
              <a:defRPr/>
            </a:pPr>
            <a:r>
              <a:rPr lang="en-US" sz="2000" dirty="0"/>
              <a:t>Consider 802.11 in a Deterministic Network/Time-Sensitive Networking </a:t>
            </a: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November 18,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July face-to-face minutes:</a:t>
            </a:r>
          </a:p>
          <a:p>
            <a:pPr lvl="1" eaLnBrk="1" hangingPunct="1"/>
            <a:r>
              <a:rPr lang="en-US" altLang="en-US" dirty="0"/>
              <a:t>11-19/1513r0</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a:buChar char="•"/>
            </a:pPr>
            <a:r>
              <a:rPr lang="en-US" sz="2400" b="1" dirty="0">
                <a:ea typeface="+mn-ea"/>
                <a:cs typeface="+mn-cs"/>
              </a:rPr>
              <a:t>Consider IEEE 1588 mapping to </a:t>
            </a:r>
            <a:r>
              <a:rPr lang="en-US" sz="2400" b="1" dirty="0" err="1">
                <a:ea typeface="+mn-ea"/>
                <a:cs typeface="+mn-cs"/>
              </a:rPr>
              <a:t>TGaz</a:t>
            </a:r>
            <a:r>
              <a:rPr lang="en-US" sz="2400" b="1" dirty="0">
                <a:ea typeface="+mn-ea"/>
                <a:cs typeface="+mn-cs"/>
              </a:rPr>
              <a:t> mechanisms. </a:t>
            </a:r>
          </a:p>
          <a:p>
            <a:pPr marL="342900" lvl="1" indent="-342900">
              <a:buChar char="•"/>
            </a:pPr>
            <a:r>
              <a:rPr lang="en-US" sz="2400" b="1" dirty="0">
                <a:ea typeface="+mn-ea"/>
                <a:cs typeface="+mn-cs"/>
              </a:rPr>
              <a:t>Discuss a “shim layer” to allow IEEE 1588/802.1AS use of FTM simultaneously with location services’ use of FTM.</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b="0" dirty="0">
                <a:hlinkClick r:id="rId2"/>
              </a:rPr>
              <a:t>11-18/1051r7</a:t>
            </a:r>
            <a:r>
              <a:rPr lang="en-US" b="0" dirty="0"/>
              <a:t> </a:t>
            </a:r>
          </a:p>
          <a:p>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2019,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18</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71125</TotalTime>
  <Words>2241</Words>
  <Application>Microsoft Office PowerPoint</Application>
  <PresentationFormat>On-screen Show (4:3)</PresentationFormat>
  <Paragraphs>279</Paragraphs>
  <Slides>31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Helvetica</vt:lpstr>
      <vt:lpstr>Monotype Sorts</vt:lpstr>
      <vt:lpstr>Times New Roman</vt:lpstr>
      <vt:lpstr>802-11-Submission</vt:lpstr>
      <vt:lpstr>Document</vt:lpstr>
      <vt:lpstr>ARC-SC-agenda-Nov-2019</vt:lpstr>
      <vt:lpstr>Abstract</vt:lpstr>
      <vt:lpstr>IEEE 802.11   Architecture Standing Committee</vt:lpstr>
      <vt:lpstr>Tuesday, November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2019 (1 of 2)</vt:lpstr>
      <vt:lpstr>ARC Agenda – November 2019 (2 of 2)</vt:lpstr>
      <vt:lpstr>Prior ARC Minutes</vt:lpstr>
      <vt:lpstr>IEEE 1588 and 802.1AS mapping to  IEEE 802.11 FTM</vt:lpstr>
      <vt:lpstr>What is an ESS?</vt:lpstr>
      <vt:lpstr>What is a STA?</vt:lpstr>
      <vt:lpstr>Annex G (EBNF for “Frame exchange sequences”)</vt:lpstr>
      <vt:lpstr>Annex G straw poll - 1</vt:lpstr>
      <vt:lpstr>Annex G straw poll - 2</vt:lpstr>
      <vt:lpstr>Annex G straw poll - 3</vt:lpstr>
      <vt:lpstr>Wednesday, September 17th, AM1</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September 18th, PM2</vt:lpstr>
      <vt:lpstr>ARC Future Activities &amp; sessions</vt:lpstr>
      <vt:lpstr>Planning for January 2020</vt:lpstr>
      <vt:lpstr>IETF/802 coordination </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809</cp:revision>
  <cp:lastPrinted>1998-02-10T13:28:06Z</cp:lastPrinted>
  <dcterms:created xsi:type="dcterms:W3CDTF">2009-07-15T16:38:20Z</dcterms:created>
  <dcterms:modified xsi:type="dcterms:W3CDTF">2019-10-06T23:34:06Z</dcterms:modified>
</cp:coreProperties>
</file>