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323" r:id="rId48"/>
    <p:sldId id="324" r:id="rId49"/>
    <p:sldId id="325" r:id="rId50"/>
    <p:sldId id="326" r:id="rId51"/>
    <p:sldId id="327" r:id="rId52"/>
    <p:sldId id="328" r:id="rId53"/>
    <p:sldId id="289" r:id="rId54"/>
    <p:sldId id="290" r:id="rId55"/>
    <p:sldId id="291" r:id="rId56"/>
    <p:sldId id="322" r:id="rId57"/>
    <p:sldId id="293" r:id="rId58"/>
    <p:sldId id="294"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4" d="100"/>
          <a:sy n="114" d="100"/>
        </p:scale>
        <p:origin x="50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67607087"/>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9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pic>
        <p:nvPicPr>
          <p:cNvPr id="2" name="Picture 1">
            <a:extLst>
              <a:ext uri="{FF2B5EF4-FFF2-40B4-BE49-F238E27FC236}">
                <a16:creationId xmlns:a16="http://schemas.microsoft.com/office/drawing/2014/main" id="{F71D2A16-6CD1-034D-94DB-DFA82050A020}"/>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11-19/1871r1?</a:t>
            </a:r>
          </a:p>
          <a:p>
            <a:pPr>
              <a:buFont typeface="Arial" panose="020B0604020202020204" pitchFamily="34" charset="0"/>
              <a:buChar char="•"/>
            </a:pPr>
            <a:endParaRPr lang="en-GB" dirty="0"/>
          </a:p>
          <a:p>
            <a:pPr>
              <a:buFont typeface="Arial" panose="020B0604020202020204" pitchFamily="34" charset="0"/>
              <a:buChar char="•"/>
            </a:pPr>
            <a:r>
              <a:rPr lang="en-GB" dirty="0"/>
              <a:t>Approved with </a:t>
            </a:r>
            <a:r>
              <a:rPr lang="en-GB"/>
              <a:t>unanimous consent.</a:t>
            </a: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2">
              <a:lnSpc>
                <a:spcPct val="80000"/>
              </a:lnSpc>
              <a:buFont typeface="Arial" panose="020B0604020202020204" pitchFamily="34" charset="0"/>
              <a:buChar char="•"/>
            </a:pPr>
            <a:r>
              <a:rPr lang="en-US" altLang="en-US" dirty="0"/>
              <a:t>Continue 11-19/1986.</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19703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86867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218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Do you accept resolutions to CIDs </a:t>
            </a:r>
            <a:r>
              <a:rPr lang="en-GB" dirty="0"/>
              <a:t>22062, 22276, 22343, 22394</a:t>
            </a:r>
            <a:r>
              <a:rPr lang="en-CA" dirty="0"/>
              <a:t> in doc 11-19/2020r1?</a:t>
            </a:r>
          </a:p>
          <a:p>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95152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95385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23331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p:txBody>
          <a:bodyPr/>
          <a:lstStyle/>
          <a:p>
            <a:pPr lvl="0">
              <a:buFont typeface="Arial" panose="020B0604020202020204" pitchFamily="34" charset="0"/>
              <a:buChar char="•"/>
            </a:pPr>
            <a:r>
              <a:rPr lang="en-US" dirty="0"/>
              <a:t>Approve document &lt;doc-ref&gt; as the report to the IEEE 802 Executive Committee on the requirements for conditional approval to forward P802.11&lt;x&gt; to Sponsor Ballot, </a:t>
            </a:r>
            <a:endParaRPr lang="en-CA" dirty="0"/>
          </a:p>
          <a:p>
            <a:pPr lvl="0">
              <a:buFont typeface="Arial" panose="020B0604020202020204" pitchFamily="34" charset="0"/>
              <a:buChar char="•"/>
            </a:pPr>
            <a:r>
              <a:rPr lang="en-US" dirty="0"/>
              <a:t>Re-affirm the CSD in &lt;doc-ref-to-approved-</a:t>
            </a:r>
            <a:r>
              <a:rPr lang="en-US" dirty="0" err="1"/>
              <a:t>csd</a:t>
            </a:r>
            <a:r>
              <a:rPr lang="en-US" dirty="0"/>
              <a:t>-on-EC-website&gt;, and</a:t>
            </a:r>
            <a:endParaRPr lang="en-CA" dirty="0"/>
          </a:p>
          <a:p>
            <a:pPr lvl="0">
              <a:buFont typeface="Arial" panose="020B0604020202020204" pitchFamily="34" charset="0"/>
              <a:buChar char="•"/>
            </a:pPr>
            <a:r>
              <a:rPr lang="en-US" dirty="0"/>
              <a:t>Request the IEEE 802 Executive Committee to conditionally approve forwarding P802.11&lt;x&gt;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43175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980</TotalTime>
  <Words>4022</Words>
  <Application>Microsoft Macintosh PowerPoint</Application>
  <PresentationFormat>Widescreen</PresentationFormat>
  <Paragraphs>744</Paragraphs>
  <Slides>58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11-19/2057 (Youhan Kim)</vt:lpstr>
      <vt:lpstr>11-19/1936 (George Cherian)</vt:lpstr>
      <vt:lpstr>11-19/1922 (Jarkko Kneckt)</vt:lpstr>
      <vt:lpstr>11-19/2020 (Liwen Chu)</vt:lpstr>
      <vt:lpstr>11-19/1832 (Alfred Asterjadhi)</vt:lpstr>
      <vt:lpstr>11-19/1833 (Alfred Asterjadhi)</vt:lpstr>
      <vt:lpstr>Agenda for Wednesday November 13 13:30 – 15:30 </vt:lpstr>
      <vt:lpstr>Agenda for Thursday November 14, 10:30 – 12:30</vt:lpstr>
      <vt:lpstr>Agenda for Thursday November 14, 16:00 – 18:00</vt:lpstr>
      <vt:lpstr>Motion to Approve Report to EC</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102</cp:revision>
  <cp:lastPrinted>1601-01-01T00:00:00Z</cp:lastPrinted>
  <dcterms:created xsi:type="dcterms:W3CDTF">2019-08-14T12:42:27Z</dcterms:created>
  <dcterms:modified xsi:type="dcterms:W3CDTF">2019-11-13T20:00:06Z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