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56" r:id="rId17"/>
    <p:sldId id="343" r:id="rId18"/>
    <p:sldId id="358" r:id="rId19"/>
    <p:sldId id="374" r:id="rId20"/>
    <p:sldId id="375" r:id="rId21"/>
    <p:sldId id="376" r:id="rId22"/>
    <p:sldId id="271" r:id="rId23"/>
    <p:sldId id="273" r:id="rId24"/>
    <p:sldId id="364" r:id="rId25"/>
    <p:sldId id="291" r:id="rId26"/>
    <p:sldId id="365" r:id="rId27"/>
    <p:sldId id="344" r:id="rId28"/>
    <p:sldId id="372" r:id="rId29"/>
    <p:sldId id="373" r:id="rId30"/>
    <p:sldId id="377" r:id="rId31"/>
    <p:sldId id="378" r:id="rId32"/>
    <p:sldId id="379" r:id="rId33"/>
    <p:sldId id="311" r:id="rId34"/>
    <p:sldId id="368" r:id="rId35"/>
    <p:sldId id="330" r:id="rId36"/>
    <p:sldId id="369" r:id="rId37"/>
    <p:sldId id="297" r:id="rId38"/>
    <p:sldId id="370" r:id="rId39"/>
    <p:sldId id="371" r:id="rId40"/>
    <p:sldId id="286" r:id="rId41"/>
    <p:sldId id="305" r:id="rId42"/>
    <p:sldId id="298" r:id="rId43"/>
    <p:sldId id="324"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F20BCA-2318-4B26-8F68-56128FB2A14E}" v="3" dt="2019-10-18T00:41:55.0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1">
              <a:lnSpc>
                <a:spcPct val="80000"/>
              </a:lnSpc>
              <a:buFont typeface="Arial" panose="020B0604020202020204" pitchFamily="34" charset="0"/>
              <a:buChar char="•"/>
            </a:pPr>
            <a:endParaRPr lang="en-US" altLang="en-US" sz="12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lvl="1">
              <a:lnSpc>
                <a:spcPct val="80000"/>
              </a:lnSpc>
              <a:buFont typeface="Arial" panose="020B0604020202020204" pitchFamily="34" charset="0"/>
              <a:buChar char="•"/>
            </a:pPr>
            <a:endParaRPr lang="en-US" altLang="en-US" sz="1100" dirty="0"/>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1">
              <a:lnSpc>
                <a:spcPct val="80000"/>
              </a:lnSpc>
              <a:buFont typeface="Arial" panose="020B0604020202020204" pitchFamily="34" charset="0"/>
              <a:buChar char="•"/>
            </a:pPr>
            <a:endParaRPr lang="en-US" altLang="en-US" sz="1100" dirty="0"/>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729236568"/>
              </p:ext>
            </p:extLst>
          </p:nvPr>
        </p:nvGraphicFramePr>
        <p:xfrm>
          <a:off x="914400" y="2324154"/>
          <a:ext cx="7355903" cy="304800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t> </a:t>
                      </a:r>
                      <a:r>
                        <a:rPr lang="en-US" sz="1800" b="1" dirty="0">
                          <a:solidFill>
                            <a:schemeClr val="tx1"/>
                          </a:solidFill>
                        </a:rPr>
                        <a:t>TGbe Ad-Hoc</a:t>
                      </a:r>
                    </a:p>
                    <a:p>
                      <a:pPr algn="ctr"/>
                      <a:r>
                        <a:rPr lang="en-US" sz="1800" b="1">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925724881"/>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1110732643"/>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8175515"/>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rgbClr val="FF0000"/>
                </a:solidFill>
              </a:rPr>
              <a:t>TBD</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Kona Island,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solidFill>
                  <a:srgbClr val="FF0000"/>
                </a:solidFill>
              </a:rPr>
              <a:t>Link 1</a:t>
            </a:r>
          </a:p>
          <a:p>
            <a:r>
              <a:rPr lang="en-US" sz="2000" dirty="0">
                <a:solidFill>
                  <a:srgbClr val="FF0000"/>
                </a:solidFill>
              </a:rPr>
              <a:t>Link 2</a:t>
            </a:r>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9760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36982</TotalTime>
  <Words>1886</Words>
  <Application>Microsoft Office PowerPoint</Application>
  <PresentationFormat>On-screen Show (4:3)</PresentationFormat>
  <Paragraphs>445</Paragraphs>
  <Slides>44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vt:lpstr>
      <vt:lpstr>Back-Logged Submission’s List</vt:lpstr>
      <vt:lpstr>Submission’s List</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Submissions</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2019-10-18T00:41:59Z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