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Click to edit the notes format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&lt;header&gt;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&lt;date/time&gt;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&lt;footer&gt;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142FDEC-8DE5-474E-A01E-D3CC4FF55D13}" type="slidenum">
              <a:rPr b="0" lang="sv-SE" sz="1400" spc="-1" strike="noStrike">
                <a:latin typeface="DejaVu Serif"/>
              </a:rPr>
              <a:t>&lt;number&gt;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13400" y="120600"/>
            <a:ext cx="640440" cy="2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641520" y="12060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230800" y="961560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3146400" y="961560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2B5F3D45-A2E1-4593-AE10-192CEF049B0E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840" cy="447084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13400" y="120600"/>
            <a:ext cx="640440" cy="2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41520" y="12060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5230800" y="961560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3146400" y="961560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5969CF23-81C6-476B-AFC4-584A48E43C1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840" cy="447084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13400" y="120600"/>
            <a:ext cx="640440" cy="2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41520" y="12060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230800" y="961560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146400" y="961560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647EEF86-2815-4368-8600-CEFD1C7F2CB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sldImg"/>
          </p:nvPr>
        </p:nvSpPr>
        <p:spPr>
          <a:xfrm>
            <a:off x="923760" y="750960"/>
            <a:ext cx="4946400" cy="3711240"/>
          </a:xfrm>
          <a:prstGeom prst="rect">
            <a:avLst/>
          </a:prstGeom>
        </p:spPr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3840" cy="446760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38760" y="14184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106240" y="333720"/>
            <a:ext cx="326700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doc.: IEEE 802.11-19/1707r0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4720" cy="18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Report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38760" y="14184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the title text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amelia@article19.org" TargetMode="Externa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mentor.ieee.org/802.11/dcn/19/11-19-1420-05-0rcm-rcm-tig-september-f2f-agenda.pptx" TargetMode="External"/><Relationship Id="rId2" Type="http://schemas.openxmlformats.org/officeDocument/2006/relationships/hyperlink" Target="https://mentor.ieee.org/802.11/dcn/19/11-19-1442-02-0rcm-rcm-tig-draft-report-outline.odt" TargetMode="Externa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96960" y="332640"/>
            <a:ext cx="966960" cy="27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Sep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688000" y="6475320"/>
            <a:ext cx="2854800" cy="18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344840" y="6475320"/>
            <a:ext cx="52920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397E4061-00D3-4550-94AF-44F1007F99A7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85800" y="685800"/>
            <a:ext cx="77713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RCM TIG Closing Report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85800" y="1523880"/>
            <a:ext cx="77713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000" algn="ctr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Date: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2019-09-19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533520" y="1940040"/>
            <a:ext cx="144684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000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4" name="Table 7"/>
          <p:cNvGraphicFramePr/>
          <p:nvPr/>
        </p:nvGraphicFramePr>
        <p:xfrm>
          <a:off x="717840" y="2509920"/>
          <a:ext cx="7429680" cy="153000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3610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Name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Affiliation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Contact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846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Amelia Andersdotter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ARTICLE19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 u="sng">
                          <a:solidFill>
                            <a:srgbClr val="0066ff"/>
                          </a:solidFill>
                          <a:uFillTx/>
                          <a:latin typeface="DejaVu Sans"/>
                          <a:ea typeface="DejaVu Sans"/>
                          <a:hlinkClick r:id="rId1"/>
                        </a:rPr>
                        <a:t>amelia@article19.org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6960" y="332640"/>
            <a:ext cx="966960" cy="27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Sep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5760000" y="6484680"/>
            <a:ext cx="2783520" cy="18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344840" y="6475320"/>
            <a:ext cx="52920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1528EFAB-3A26-4698-84F7-12A20F53F2E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685800" y="685800"/>
            <a:ext cx="777132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Abstract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1442880" y="1752480"/>
            <a:ext cx="6333480" cy="411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This presentation contains the closing report for Randomized and changing MAC adress (RCM) Topic interest group (TIG) from the Hanoi, Vietnam IEEE 802 Wireless Interim meeting on 16-20 September, 2019.</a:t>
            </a:r>
            <a:endParaRPr b="0" lang="sv-SE" sz="2000" spc="-1" strike="noStrike">
              <a:latin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696960" y="332640"/>
            <a:ext cx="966960" cy="27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Sep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5472000" y="6475320"/>
            <a:ext cx="3070800" cy="18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344840" y="6475320"/>
            <a:ext cx="529200" cy="18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Slide </a:t>
            </a:r>
            <a:fld id="{20E45E9A-B8E1-4DB1-91F4-CEDF7AF881E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251640" y="525240"/>
            <a:ext cx="8712000" cy="527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</a:pPr>
            <a:r>
              <a:rPr b="1" lang="sv-SE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Summary</a:t>
            </a:r>
            <a:endParaRPr b="0" lang="sv-SE" sz="2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AR PL UMing CN"/>
              </a:rPr>
              <a:t>Final Agenda: 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AR PL UMing CN"/>
                <a:hlinkClick r:id="rId1"/>
              </a:rPr>
              <a:t>11-19/1440r5</a:t>
            </a:r>
            <a:endParaRPr b="0" lang="sv-SE" sz="20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20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Work completed</a:t>
            </a:r>
            <a:endParaRPr b="0" lang="sv-SE" sz="2000" spc="-1" strike="noStrike">
              <a:latin typeface="DejaVu Sans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Reviewed four presentations.</a:t>
            </a:r>
            <a:endParaRPr b="0" lang="sv-SE" sz="2000" spc="-1" strike="noStrike">
              <a:latin typeface="DejaVu Sans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Introduced a lot of text in draft report: 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  <a:hlinkClick r:id="rId2"/>
              </a:rPr>
              <a:t>11-19/1442r2</a:t>
            </a:r>
            <a:endParaRPr b="0" lang="sv-SE" sz="20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20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Agreed work plan (2019)</a:t>
            </a: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August: Outline of the draft report (headlines) </a:t>
            </a: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September: 3 meeting slots. Produce a first draft report. 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Done.</a:t>
            </a: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October: 2 telecons (1h) requested for Tuesday Oct 15 and 29. </a:t>
            </a:r>
            <a:r>
              <a:rPr b="0" lang="sv-SE" sz="2000" spc="-1" strike="noStrike" u="sng">
                <a:solidFill>
                  <a:srgbClr val="000000"/>
                </a:solidFill>
                <a:uFillTx/>
                <a:latin typeface="Times New Roman"/>
                <a:ea typeface="Gulim"/>
              </a:rPr>
              <a:t>Webex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.</a:t>
            </a: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November: 3 meeting slots requested.</a:t>
            </a: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br/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Goal: finalize report and present to the group. </a:t>
            </a: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2000" spc="-1" strike="noStrike">
              <a:latin typeface="DejaVu Sans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Thanks to everyone who participated this week! </a:t>
            </a:r>
            <a:endParaRPr b="0" lang="sv-SE" sz="20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20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2000" spc="-1" strike="noStrike">
              <a:latin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15104</TotalTime>
  <Application>LibreOffice/6.2.7.1$Linux_X86_64 LibreOffice_project/20$Build-1</Application>
  <Words>261</Words>
  <Paragraphs>49</Paragraphs>
  <Company>Qualcomm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2004-12-02T14:01:45Z</dcterms:created>
  <dc:creator>jlansfor@qti.qualcomm.com</dc:creator>
  <dc:description/>
  <dc:language>sv-SE</dc:language>
  <cp:lastModifiedBy>Amelia Andersdotter</cp:lastModifiedBy>
  <cp:lastPrinted>1998-02-10T13:28:06Z</cp:lastPrinted>
  <dcterms:modified xsi:type="dcterms:W3CDTF">2019-09-19T12:17:32Z</dcterms:modified>
  <cp:revision>827</cp:revision>
  <dc:subject/>
  <dc:title>WNG Closing Report 2016-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