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_rels/presentation.xml.rels" ContentType="application/vnd.openxmlformats-package.relationships+xml"/>
  <Override PartName="/ppt/notesSlides/_rels/notesSlide3.xml.rels" ContentType="application/vnd.openxmlformats-package.relationships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2.xml" ContentType="application/vnd.openxmlformats-officedocument.presentationml.slid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_rels/slideLayout1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</p:sldIdLst>
  <p:sldSz cx="9144000" cy="6858000"/>
  <p:notesSz cx="6794500" cy="9931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move the slide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v-SE" sz="2000" spc="-1" strike="noStrike">
                <a:latin typeface="DejaVu Sans"/>
              </a:rPr>
              <a:t>Click to edit the notes format</a:t>
            </a:r>
            <a:endParaRPr b="0" lang="sv-SE" sz="2000" spc="-1" strike="noStrike">
              <a:latin typeface="DejaVu Sans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v-SE" sz="1400" spc="-1" strike="noStrike">
                <a:latin typeface="DejaVu Serif"/>
              </a:rPr>
              <a:t>&lt;header&gt;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sv-SE" sz="1400" spc="-1" strike="noStrike">
                <a:latin typeface="DejaVu Serif"/>
              </a:rPr>
              <a:t>&lt;date/time&gt;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sv-SE" sz="1400" spc="-1" strike="noStrike">
                <a:latin typeface="DejaVu Serif"/>
              </a:rPr>
              <a:t>&lt;footer&gt;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A142FDEC-8DE5-474E-A01E-D3CC4FF55D13}" type="slidenum">
              <a:rPr b="0" lang="sv-SE" sz="1400" spc="-1" strike="noStrike">
                <a:latin typeface="DejaVu Serif"/>
              </a:rPr>
              <a:t>&lt;number&gt;</a:t>
            </a:fld>
            <a:endParaRPr b="0" lang="sv-SE" sz="1400" spc="-1" strike="noStrike">
              <a:latin typeface="DejaVu Serif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CustomShape 1"/>
          <p:cNvSpPr/>
          <p:nvPr/>
        </p:nvSpPr>
        <p:spPr>
          <a:xfrm>
            <a:off x="5513400" y="120600"/>
            <a:ext cx="640440" cy="211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+mn-ea"/>
              </a:rPr>
              <a:t>doc.: IEEE 802.11-13/0900r0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65" name="CustomShape 2"/>
          <p:cNvSpPr/>
          <p:nvPr/>
        </p:nvSpPr>
        <p:spPr>
          <a:xfrm>
            <a:off x="641520" y="120600"/>
            <a:ext cx="825840" cy="211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+mn-ea"/>
              </a:rPr>
              <a:t>July 2013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66" name="CustomShape 3"/>
          <p:cNvSpPr/>
          <p:nvPr/>
        </p:nvSpPr>
        <p:spPr>
          <a:xfrm>
            <a:off x="5230800" y="9615600"/>
            <a:ext cx="922680" cy="18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58640"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Clint Chaplin, Chair (Samsung)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67" name="CustomShape 4"/>
          <p:cNvSpPr/>
          <p:nvPr/>
        </p:nvSpPr>
        <p:spPr>
          <a:xfrm>
            <a:off x="3146400" y="9615600"/>
            <a:ext cx="511560" cy="18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Page </a:t>
            </a:r>
            <a:fld id="{2B5F3D45-A2E1-4593-AE10-192CEF049B0E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sldImg"/>
          </p:nvPr>
        </p:nvSpPr>
        <p:spPr>
          <a:xfrm>
            <a:off x="922320" y="750960"/>
            <a:ext cx="4949640" cy="3711240"/>
          </a:xfrm>
          <a:prstGeom prst="rect">
            <a:avLst/>
          </a:prstGeom>
        </p:spPr>
      </p:sp>
      <p:sp>
        <p:nvSpPr>
          <p:cNvPr id="69" name="PlaceHolder 6"/>
          <p:cNvSpPr>
            <a:spLocks noGrp="1"/>
          </p:cNvSpPr>
          <p:nvPr>
            <p:ph type="body"/>
          </p:nvPr>
        </p:nvSpPr>
        <p:spPr>
          <a:xfrm>
            <a:off x="905040" y="4716360"/>
            <a:ext cx="4983840" cy="4470840"/>
          </a:xfrm>
          <a:prstGeom prst="rect">
            <a:avLst/>
          </a:prstGeom>
        </p:spPr>
        <p:txBody>
          <a:bodyPr lIns="93600" rIns="93600" tIns="46080" bIns="46080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CustomShape 1"/>
          <p:cNvSpPr/>
          <p:nvPr/>
        </p:nvSpPr>
        <p:spPr>
          <a:xfrm>
            <a:off x="5513400" y="120600"/>
            <a:ext cx="640440" cy="211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+mn-ea"/>
              </a:rPr>
              <a:t>doc.: IEEE 802.11-13/0900r0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71" name="CustomShape 2"/>
          <p:cNvSpPr/>
          <p:nvPr/>
        </p:nvSpPr>
        <p:spPr>
          <a:xfrm>
            <a:off x="641520" y="120600"/>
            <a:ext cx="825840" cy="211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+mn-ea"/>
              </a:rPr>
              <a:t>July 2013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72" name="CustomShape 3"/>
          <p:cNvSpPr/>
          <p:nvPr/>
        </p:nvSpPr>
        <p:spPr>
          <a:xfrm>
            <a:off x="5230800" y="9615600"/>
            <a:ext cx="922680" cy="18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58640"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Clint Chaplin, Chair (Samsung)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73" name="CustomShape 4"/>
          <p:cNvSpPr/>
          <p:nvPr/>
        </p:nvSpPr>
        <p:spPr>
          <a:xfrm>
            <a:off x="3146400" y="9615600"/>
            <a:ext cx="511560" cy="18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Page </a:t>
            </a:r>
            <a:fld id="{5969CF23-81C6-476B-AFC4-584A48E43C11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sldImg"/>
          </p:nvPr>
        </p:nvSpPr>
        <p:spPr>
          <a:xfrm>
            <a:off x="922320" y="750960"/>
            <a:ext cx="4949640" cy="3711240"/>
          </a:xfrm>
          <a:prstGeom prst="rect">
            <a:avLst/>
          </a:prstGeom>
        </p:spPr>
      </p:sp>
      <p:sp>
        <p:nvSpPr>
          <p:cNvPr id="75" name="PlaceHolder 6"/>
          <p:cNvSpPr>
            <a:spLocks noGrp="1"/>
          </p:cNvSpPr>
          <p:nvPr>
            <p:ph type="body"/>
          </p:nvPr>
        </p:nvSpPr>
        <p:spPr>
          <a:xfrm>
            <a:off x="905040" y="4716360"/>
            <a:ext cx="4983840" cy="4470840"/>
          </a:xfrm>
          <a:prstGeom prst="rect">
            <a:avLst/>
          </a:prstGeom>
        </p:spPr>
        <p:txBody>
          <a:bodyPr lIns="95400" rIns="95400" tIns="46080" bIns="46080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5513400" y="120600"/>
            <a:ext cx="640440" cy="211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+mn-ea"/>
              </a:rPr>
              <a:t>doc.: IEEE 802.11-13/0900r0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641520" y="120600"/>
            <a:ext cx="825840" cy="211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+mn-ea"/>
              </a:rPr>
              <a:t>July 2013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78" name="CustomShape 3"/>
          <p:cNvSpPr/>
          <p:nvPr/>
        </p:nvSpPr>
        <p:spPr>
          <a:xfrm>
            <a:off x="5230800" y="9615600"/>
            <a:ext cx="922680" cy="18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58640"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Clint Chaplin, Chair (Samsung)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79" name="CustomShape 4"/>
          <p:cNvSpPr/>
          <p:nvPr/>
        </p:nvSpPr>
        <p:spPr>
          <a:xfrm>
            <a:off x="3146400" y="9615600"/>
            <a:ext cx="511560" cy="18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Page </a:t>
            </a:r>
            <a:fld id="{647EEF86-2815-4368-8600-CEFD1C7F2CB9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sldImg"/>
          </p:nvPr>
        </p:nvSpPr>
        <p:spPr>
          <a:xfrm>
            <a:off x="923760" y="750960"/>
            <a:ext cx="4946400" cy="3711240"/>
          </a:xfrm>
          <a:prstGeom prst="rect">
            <a:avLst/>
          </a:prstGeom>
        </p:spPr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905040" y="4718160"/>
            <a:ext cx="4983840" cy="4467600"/>
          </a:xfrm>
          <a:prstGeom prst="rect">
            <a:avLst/>
          </a:prstGeom>
        </p:spPr>
        <p:txBody>
          <a:bodyPr lIns="95400" rIns="95400" tIns="46080" bIns="46080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38760" y="14184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38760" y="14184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338760" y="14184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38760" y="14184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338760" y="14184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38760" y="14184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38760" y="14184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338760" y="1418400"/>
            <a:ext cx="82292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38760" y="14184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38760" y="14184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38760" y="14184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5106240" y="333720"/>
            <a:ext cx="3267000" cy="27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spAutoFit/>
          </a:bodyPr>
          <a:p>
            <a:pPr marL="457200" algn="r"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doc.: IEEE 802.11-19/1707r0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1" name="Line 2"/>
          <p:cNvSpPr/>
          <p:nvPr/>
        </p:nvSpPr>
        <p:spPr>
          <a:xfrm>
            <a:off x="685800" y="609480"/>
            <a:ext cx="7772400" cy="360"/>
          </a:xfrm>
          <a:prstGeom prst="line">
            <a:avLst/>
          </a:prstGeom>
          <a:ln w="1260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687960" y="6475320"/>
            <a:ext cx="414720" cy="182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Report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3" name="Line 4"/>
          <p:cNvSpPr/>
          <p:nvPr/>
        </p:nvSpPr>
        <p:spPr>
          <a:xfrm>
            <a:off x="685800" y="6476760"/>
            <a:ext cx="7848360" cy="360"/>
          </a:xfrm>
          <a:prstGeom prst="line">
            <a:avLst/>
          </a:prstGeom>
          <a:ln w="1260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338760" y="14184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the title text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mailto:amelia@article19.org" TargetMode="Externa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hyperlink" Target="https://mentor.ieee.org/802.11/dcn/19/11-19-1420-05-0rcm-rcm-tig-september-f2f-agenda.pptx" TargetMode="External"/><Relationship Id="rId2" Type="http://schemas.openxmlformats.org/officeDocument/2006/relationships/hyperlink" Target="https://mentor.ieee.org/802.11/dcn/19/11-19-1442-02-0rcm-rcm-tig-draft-report-outline.odt" TargetMode="External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696960" y="332640"/>
            <a:ext cx="966960" cy="275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Sep 2019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49" name="CustomShape 2"/>
          <p:cNvSpPr/>
          <p:nvPr/>
        </p:nvSpPr>
        <p:spPr>
          <a:xfrm>
            <a:off x="5688000" y="6475320"/>
            <a:ext cx="2854800" cy="183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  <a:spcBef>
                <a:spcPts val="241"/>
              </a:spcBef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Amelia Andersdotter, Chair (ARTICLE19)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4344840" y="6475320"/>
            <a:ext cx="529200" cy="18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Slide </a:t>
            </a:r>
            <a:fld id="{397E4061-00D3-4550-94AF-44F1007F99A7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51" name="CustomShape 4"/>
          <p:cNvSpPr/>
          <p:nvPr/>
        </p:nvSpPr>
        <p:spPr>
          <a:xfrm>
            <a:off x="685800" y="685800"/>
            <a:ext cx="7771320" cy="1065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RCM TIG Closing Report</a:t>
            </a:r>
            <a:endParaRPr b="0" lang="sv-SE" sz="3200" spc="-1" strike="noStrike">
              <a:latin typeface="DejaVu Sans"/>
            </a:endParaRPr>
          </a:p>
        </p:txBody>
      </p:sp>
      <p:sp>
        <p:nvSpPr>
          <p:cNvPr id="52" name="CustomShape 5"/>
          <p:cNvSpPr/>
          <p:nvPr/>
        </p:nvSpPr>
        <p:spPr>
          <a:xfrm>
            <a:off x="685800" y="1523880"/>
            <a:ext cx="7771320" cy="379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>
            <a:noAutofit/>
          </a:bodyPr>
          <a:p>
            <a:pPr marL="343080" indent="-342000" algn="ctr">
              <a:lnSpc>
                <a:spcPct val="100000"/>
              </a:lnSpc>
              <a:spcBef>
                <a:spcPts val="400"/>
              </a:spcBef>
            </a:pPr>
            <a:r>
              <a:rPr b="1" lang="sv-SE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Date:</a:t>
            </a: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2019-09-19</a:t>
            </a:r>
            <a:endParaRPr b="0" lang="sv-SE" sz="2000" spc="-1" strike="noStrike">
              <a:latin typeface="DejaVu Sans"/>
            </a:endParaRPr>
          </a:p>
        </p:txBody>
      </p:sp>
      <p:sp>
        <p:nvSpPr>
          <p:cNvPr id="53" name="CustomShape 6"/>
          <p:cNvSpPr/>
          <p:nvPr/>
        </p:nvSpPr>
        <p:spPr>
          <a:xfrm>
            <a:off x="533520" y="1940040"/>
            <a:ext cx="1446840" cy="379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>
            <a:noAutofit/>
          </a:bodyPr>
          <a:p>
            <a:pPr marL="343080" indent="-342000">
              <a:lnSpc>
                <a:spcPct val="100000"/>
              </a:lnSpc>
              <a:spcBef>
                <a:spcPts val="400"/>
              </a:spcBef>
            </a:pPr>
            <a:r>
              <a:rPr b="1" lang="sv-SE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Authors:</a:t>
            </a:r>
            <a:endParaRPr b="0" lang="sv-SE" sz="2000" spc="-1" strike="noStrike">
              <a:latin typeface="DejaVu Sans"/>
            </a:endParaRPr>
          </a:p>
        </p:txBody>
      </p:sp>
      <p:graphicFrame>
        <p:nvGraphicFramePr>
          <p:cNvPr id="54" name="Table 7"/>
          <p:cNvGraphicFramePr/>
          <p:nvPr/>
        </p:nvGraphicFramePr>
        <p:xfrm>
          <a:off x="717840" y="2509920"/>
          <a:ext cx="7429680" cy="1530000"/>
        </p:xfrm>
        <a:graphic>
          <a:graphicData uri="http://schemas.openxmlformats.org/drawingml/2006/table">
            <a:tbl>
              <a:tblPr/>
              <a:tblGrid>
                <a:gridCol w="3004920"/>
                <a:gridCol w="1562400"/>
                <a:gridCol w="2862720"/>
              </a:tblGrid>
              <a:tr h="36108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v-SE" sz="1400" spc="-1" strike="noStrike">
                          <a:solidFill>
                            <a:srgbClr val="000000"/>
                          </a:solidFill>
                          <a:latin typeface="DejaVu Sans"/>
                          <a:ea typeface="DejaVu Sans"/>
                        </a:rPr>
                        <a:t>Name</a:t>
                      </a:r>
                      <a:endParaRPr b="0" lang="sv-SE" sz="1400" spc="-1" strike="noStrike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v-SE" sz="1400" spc="-1" strike="noStrike">
                          <a:solidFill>
                            <a:srgbClr val="000000"/>
                          </a:solidFill>
                          <a:latin typeface="DejaVu Sans"/>
                          <a:ea typeface="DejaVu Sans"/>
                        </a:rPr>
                        <a:t>Affiliation</a:t>
                      </a:r>
                      <a:endParaRPr b="0" lang="sv-SE" sz="1400" spc="-1" strike="noStrike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v-SE" sz="1400" spc="-1" strike="noStrike">
                          <a:solidFill>
                            <a:srgbClr val="000000"/>
                          </a:solidFill>
                          <a:latin typeface="DejaVu Sans"/>
                          <a:ea typeface="DejaVu Sans"/>
                        </a:rPr>
                        <a:t>Contact</a:t>
                      </a:r>
                      <a:endParaRPr b="0" lang="sv-SE" sz="1400" spc="-1" strike="noStrike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58464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v-SE" sz="1400" spc="-1" strike="noStrike">
                          <a:solidFill>
                            <a:srgbClr val="000000"/>
                          </a:solidFill>
                          <a:latin typeface="DejaVu Sans"/>
                          <a:ea typeface="DejaVu Sans"/>
                        </a:rPr>
                        <a:t>Amelia Andersdotter</a:t>
                      </a:r>
                      <a:endParaRPr b="0" lang="sv-SE" sz="1400" spc="-1" strike="noStrike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v-SE" sz="1400" spc="-1" strike="noStrike">
                          <a:solidFill>
                            <a:srgbClr val="000000"/>
                          </a:solidFill>
                          <a:latin typeface="DejaVu Sans"/>
                          <a:ea typeface="DejaVu Sans"/>
                        </a:rPr>
                        <a:t>ARTICLE19</a:t>
                      </a:r>
                      <a:endParaRPr b="0" lang="sv-SE" sz="1400" spc="-1" strike="noStrike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v-SE" sz="1400" spc="-1" strike="noStrike" u="sng">
                          <a:solidFill>
                            <a:srgbClr val="0066ff"/>
                          </a:solidFill>
                          <a:uFillTx/>
                          <a:latin typeface="DejaVu Sans"/>
                          <a:ea typeface="DejaVu Sans"/>
                          <a:hlinkClick r:id="rId1"/>
                        </a:rPr>
                        <a:t>amelia@article19.org</a:t>
                      </a:r>
                      <a:endParaRPr b="0" lang="sv-SE" sz="1400" spc="-1" strike="noStrike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stomShape 1"/>
          <p:cNvSpPr/>
          <p:nvPr/>
        </p:nvSpPr>
        <p:spPr>
          <a:xfrm>
            <a:off x="696960" y="332640"/>
            <a:ext cx="966960" cy="275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Sep 2019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56" name="CustomShape 2"/>
          <p:cNvSpPr/>
          <p:nvPr/>
        </p:nvSpPr>
        <p:spPr>
          <a:xfrm>
            <a:off x="5760000" y="6484680"/>
            <a:ext cx="2783520" cy="183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  <a:spcBef>
                <a:spcPts val="241"/>
              </a:spcBef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Amelia Andersdotter, Chair (ARTICLE19)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57" name="CustomShape 3"/>
          <p:cNvSpPr/>
          <p:nvPr/>
        </p:nvSpPr>
        <p:spPr>
          <a:xfrm>
            <a:off x="4344840" y="6475320"/>
            <a:ext cx="529200" cy="18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Slide </a:t>
            </a:r>
            <a:fld id="{1528EFAB-3A26-4698-84F7-12A20F53F2E0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58" name="CustomShape 4"/>
          <p:cNvSpPr/>
          <p:nvPr/>
        </p:nvSpPr>
        <p:spPr>
          <a:xfrm>
            <a:off x="685800" y="685800"/>
            <a:ext cx="7771320" cy="1065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Abstract</a:t>
            </a:r>
            <a:endParaRPr b="0" lang="sv-SE" sz="3200" spc="-1" strike="noStrike">
              <a:latin typeface="DejaVu Sans"/>
            </a:endParaRPr>
          </a:p>
        </p:txBody>
      </p:sp>
      <p:sp>
        <p:nvSpPr>
          <p:cNvPr id="59" name="CustomShape 5"/>
          <p:cNvSpPr/>
          <p:nvPr/>
        </p:nvSpPr>
        <p:spPr>
          <a:xfrm>
            <a:off x="1442880" y="1752480"/>
            <a:ext cx="6333480" cy="411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>
            <a:noAutofit/>
          </a:bodyPr>
          <a:p>
            <a:pPr>
              <a:lnSpc>
                <a:spcPct val="100000"/>
              </a:lnSpc>
              <a:spcBef>
                <a:spcPts val="641"/>
              </a:spcBef>
            </a:pP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This presentation contains the closing report for Randomized and changing MAC adress (RCM) Topic interest group (TIG) from the Hanoi, Vietnam IEEE 802 Wireless Interim meeting on 16-20 September, 2019.</a:t>
            </a:r>
            <a:endParaRPr b="0" lang="sv-SE" sz="2000" spc="-1" strike="noStrike">
              <a:latin typeface="DejaVu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/>
          <p:cNvSpPr/>
          <p:nvPr/>
        </p:nvSpPr>
        <p:spPr>
          <a:xfrm>
            <a:off x="696960" y="332640"/>
            <a:ext cx="966960" cy="275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Sep 2019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61" name="CustomShape 2"/>
          <p:cNvSpPr/>
          <p:nvPr/>
        </p:nvSpPr>
        <p:spPr>
          <a:xfrm>
            <a:off x="5472000" y="6475320"/>
            <a:ext cx="3070800" cy="183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>
              <a:lnSpc>
                <a:spcPct val="100000"/>
              </a:lnSpc>
              <a:spcBef>
                <a:spcPts val="241"/>
              </a:spcBef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Amelia Andersdotter, Chair (ARTICLE19)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62" name="CustomShape 3"/>
          <p:cNvSpPr/>
          <p:nvPr/>
        </p:nvSpPr>
        <p:spPr>
          <a:xfrm>
            <a:off x="4344840" y="6475320"/>
            <a:ext cx="529200" cy="18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Slide </a:t>
            </a:r>
            <a:fld id="{20E45E9A-B8E1-4DB1-91F4-CEDF7AF881EC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&lt;number&gt;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251640" y="525240"/>
            <a:ext cx="8712000" cy="5278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>
            <a:noAutofit/>
          </a:bodyPr>
          <a:p>
            <a:pPr algn="ctr">
              <a:lnSpc>
                <a:spcPct val="100000"/>
              </a:lnSpc>
            </a:pPr>
            <a:r>
              <a:rPr b="1" lang="sv-SE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Summary</a:t>
            </a:r>
            <a:endParaRPr b="0" lang="sv-SE" sz="2800" spc="-1" strike="noStrike">
              <a:latin typeface="DejaVu Sans"/>
            </a:endParaRPr>
          </a:p>
          <a:p>
            <a:pPr>
              <a:lnSpc>
                <a:spcPct val="100000"/>
              </a:lnSpc>
            </a:pPr>
            <a:r>
              <a:rPr b="1" lang="sv-SE" sz="2000" spc="-1" strike="noStrike">
                <a:solidFill>
                  <a:srgbClr val="000000"/>
                </a:solidFill>
                <a:latin typeface="Times New Roman"/>
                <a:ea typeface="AR PL UMing CN"/>
              </a:rPr>
              <a:t>Final Agenda: </a:t>
            </a: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AR PL UMing CN"/>
                <a:hlinkClick r:id="rId1"/>
              </a:rPr>
              <a:t>11-19/1440r5</a:t>
            </a:r>
            <a:endParaRPr b="0" lang="sv-SE" sz="2000" spc="-1" strike="noStrike">
              <a:latin typeface="DejaVu Sans"/>
            </a:endParaRPr>
          </a:p>
          <a:p>
            <a:pPr>
              <a:lnSpc>
                <a:spcPct val="100000"/>
              </a:lnSpc>
            </a:pPr>
            <a:endParaRPr b="0" lang="sv-SE" sz="2000" spc="-1" strike="noStrike">
              <a:latin typeface="DejaVu Sans"/>
            </a:endParaRPr>
          </a:p>
          <a:p>
            <a:pPr>
              <a:lnSpc>
                <a:spcPct val="100000"/>
              </a:lnSpc>
            </a:pPr>
            <a:r>
              <a:rPr b="1" lang="sv-SE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Work completed</a:t>
            </a:r>
            <a:endParaRPr b="0" lang="sv-SE" sz="2000" spc="-1" strike="noStrike">
              <a:latin typeface="DejaVu Sans"/>
            </a:endParaRPr>
          </a:p>
          <a:p>
            <a:pPr marL="432000" indent="-323280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</a:pP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Reviewed four presentations.</a:t>
            </a:r>
            <a:endParaRPr b="0" lang="sv-SE" sz="2000" spc="-1" strike="noStrike">
              <a:latin typeface="DejaVu Sans"/>
            </a:endParaRPr>
          </a:p>
          <a:p>
            <a:pPr marL="432000" indent="-323280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</a:pP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Introduced a lot of text in draft report: </a:t>
            </a: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MS Gothic"/>
                <a:hlinkClick r:id="rId2"/>
              </a:rPr>
              <a:t>11-19/1442r2</a:t>
            </a:r>
            <a:endParaRPr b="0" lang="sv-SE" sz="2000" spc="-1" strike="noStrike">
              <a:latin typeface="DejaVu Sans"/>
            </a:endParaRPr>
          </a:p>
          <a:p>
            <a:pPr>
              <a:lnSpc>
                <a:spcPct val="100000"/>
              </a:lnSpc>
            </a:pPr>
            <a:endParaRPr b="0" lang="sv-SE" sz="2000" spc="-1" strike="noStrike">
              <a:latin typeface="DejaVu Sans"/>
            </a:endParaRPr>
          </a:p>
          <a:p>
            <a:pPr>
              <a:lnSpc>
                <a:spcPct val="100000"/>
              </a:lnSpc>
            </a:pPr>
            <a:r>
              <a:rPr b="1" lang="sv-SE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Agreed work plan (2019)</a:t>
            </a:r>
            <a:endParaRPr b="0" lang="sv-SE" sz="2000" spc="-1" strike="noStrike">
              <a:latin typeface="DejaVu Sans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Gulim"/>
              </a:rPr>
              <a:t>August: Outline of the draft report (headlines) </a:t>
            </a:r>
            <a:endParaRPr b="0" lang="sv-SE" sz="2000" spc="-1" strike="noStrike">
              <a:latin typeface="DejaVu Sans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Gulim"/>
              </a:rPr>
              <a:t>September: 3 meeting slots. Produce a first draft report. </a:t>
            </a: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Gulim"/>
              </a:rPr>
              <a:t>Done.</a:t>
            </a:r>
            <a:endParaRPr b="0" lang="sv-SE" sz="2000" spc="-1" strike="noStrike">
              <a:latin typeface="DejaVu Sans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Gulim"/>
              </a:rPr>
              <a:t>October: 2 telecons (1h) requested for Tuesday Oct 15 and 29. </a:t>
            </a:r>
            <a:r>
              <a:rPr b="0" lang="sv-SE" sz="2000" spc="-1" strike="noStrike" u="sng">
                <a:solidFill>
                  <a:srgbClr val="000000"/>
                </a:solidFill>
                <a:uFillTx/>
                <a:latin typeface="Times New Roman"/>
                <a:ea typeface="Gulim"/>
              </a:rPr>
              <a:t>Webex</a:t>
            </a: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Gulim"/>
              </a:rPr>
              <a:t>.</a:t>
            </a:r>
            <a:endParaRPr b="0" lang="sv-SE" sz="2000" spc="-1" strike="noStrike">
              <a:latin typeface="DejaVu Sans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Gulim"/>
              </a:rPr>
              <a:t>November: 3 meeting slots requested.</a:t>
            </a:r>
            <a:endParaRPr b="0" lang="sv-SE" sz="2000" spc="-1" strike="noStrike">
              <a:latin typeface="DejaVu Sans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br/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Gulim"/>
              </a:rPr>
              <a:t>Goal: finalize report and present to the group. </a:t>
            </a:r>
            <a:endParaRPr b="0" lang="sv-SE" sz="2000" spc="-1" strike="noStrike">
              <a:latin typeface="DejaVu Sans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sv-SE" sz="2000" spc="-1" strike="noStrike">
              <a:latin typeface="DejaVu Sans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sv-SE" sz="2000" spc="-1" strike="noStrike">
              <a:latin typeface="DejaVu Sans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000" spc="-1" strike="noStrike">
                <a:solidFill>
                  <a:srgbClr val="000000"/>
                </a:solidFill>
                <a:latin typeface="Times New Roman"/>
                <a:ea typeface="Gulim"/>
              </a:rPr>
              <a:t>Thanks to everyone who participated this week! </a:t>
            </a:r>
            <a:endParaRPr b="0" lang="sv-SE" sz="2000" spc="-1" strike="noStrike">
              <a:latin typeface="DejaVu Sans"/>
            </a:endParaRPr>
          </a:p>
          <a:p>
            <a:pPr>
              <a:lnSpc>
                <a:spcPct val="100000"/>
              </a:lnSpc>
            </a:pPr>
            <a:endParaRPr b="0" lang="sv-SE" sz="2000" spc="-1" strike="noStrike">
              <a:latin typeface="DejaVu Sans"/>
            </a:endParaRPr>
          </a:p>
          <a:p>
            <a:pPr>
              <a:lnSpc>
                <a:spcPct val="100000"/>
              </a:lnSpc>
            </a:pPr>
            <a:endParaRPr b="0" lang="sv-SE" sz="2000" spc="-1" strike="noStrike">
              <a:latin typeface="DejaVu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15104</TotalTime>
  <Application>LibreOffice/6.2.7.1$Linux_X86_64 LibreOffice_project/20$Build-1</Application>
  <Words>261</Words>
  <Paragraphs>49</Paragraphs>
  <Company>Qualcomm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2004-12-02T14:01:45Z</dcterms:created>
  <dc:creator>jlansfor@qti.qualcomm.com</dc:creator>
  <dc:description/>
  <dc:language>sv-SE</dc:language>
  <cp:lastModifiedBy>Amelia Andersdotter</cp:lastModifiedBy>
  <cp:lastPrinted>1998-02-10T13:28:06Z</cp:lastPrinted>
  <dcterms:modified xsi:type="dcterms:W3CDTF">2019-09-19T12:17:32Z</dcterms:modified>
  <cp:revision>827</cp:revision>
  <dc:subject/>
  <dc:title>WNG Closing Report 2016-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Qualcomm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3</vt:i4>
  </property>
  <property fmtid="{D5CDD505-2E9C-101B-9397-08002B2CF9AE}" pid="9" name="PresentationFormat">
    <vt:lpwstr>On-screen Show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3</vt:i4>
  </property>
</Properties>
</file>