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08" r:id="rId2"/>
    <p:sldId id="711" r:id="rId3"/>
    <p:sldId id="718" r:id="rId4"/>
    <p:sldId id="719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7" autoAdjust="0"/>
    <p:restoredTop sz="94095" autoAdjust="0"/>
  </p:normalViewPr>
  <p:slideViewPr>
    <p:cSldViewPr>
      <p:cViewPr varScale="1">
        <p:scale>
          <a:sx n="70" d="100"/>
          <a:sy n="70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</a:t>
            </a:r>
            <a:r>
              <a:rPr lang="en-US" smtClean="0"/>
              <a:t>(Huawei Technologies)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D9657883-4FD1-41E9-9150-F8CA69972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3879FA-E2B4-489A-88C4-9964EE6A3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44D5DE0-B752-4ABB-A75F-CE3A367C841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09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A933BF-6268-4C35-99EF-4FC8530D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4CC97AC-8696-4A15-B0C8-3233D98A3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8474A2-7C09-4DD5-ADBB-78F1A091C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A42A9C-D9E9-40EC-A1CD-7AB8A138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3B42B3-E56D-418B-98ED-7E96D549F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EC2B601-88CA-444D-9122-9341AB0F8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A0CB1E5-753A-40FC-9D94-7DBEFABDE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6B401B0-8A12-4DEF-BDA8-463AC5FE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9166BA-7C1D-4F04-A864-1FB99BED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3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190F3EE-881E-4DEA-86AB-5FBE9E2D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658DC4-1E1B-45CA-A944-837ECE9F7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676B14-5E87-4A93-B347-D995EF580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43744" y="304027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 </a:t>
            </a:r>
            <a:r>
              <a:rPr lang="en-US" altLang="en-US" sz="1800" b="1" dirty="0" smtClean="0"/>
              <a:t>11-19/1680r0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2019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err="1" smtClean="0"/>
              <a:t>TGba</a:t>
            </a:r>
            <a:r>
              <a:rPr lang="en-US" altLang="en-US" dirty="0" smtClean="0"/>
              <a:t> Closing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E02C77-ED2B-4944-ABFE-6FB45349A4D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</a:t>
            </a:r>
            <a:r>
              <a:rPr lang="en-GB" sz="2000" b="0" kern="0" dirty="0" smtClean="0"/>
              <a:t>2019-9-18</a:t>
            </a:r>
            <a:endParaRPr lang="en-GB" sz="2000" b="0" kern="0" dirty="0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Completed comment resolution on </a:t>
            </a:r>
            <a:r>
              <a:rPr lang="en-US" altLang="en-US" dirty="0" smtClean="0"/>
              <a:t>D3.0 (LB241</a:t>
            </a:r>
            <a:r>
              <a:rPr lang="en-US" altLang="en-US" dirty="0" smtClean="0"/>
              <a:t>)</a:t>
            </a:r>
          </a:p>
          <a:p>
            <a:pPr>
              <a:defRPr/>
            </a:pPr>
            <a:r>
              <a:rPr lang="en-US" altLang="en-US" dirty="0" smtClean="0"/>
              <a:t>Approved 15-day WG recirculation letter ballot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Reviewed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Agenda: </a:t>
            </a:r>
            <a:r>
              <a:rPr lang="en-US" altLang="en-US" dirty="0" smtClean="0"/>
              <a:t>doc:11-19/1418r9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Goals for </a:t>
            </a:r>
            <a:r>
              <a:rPr lang="en-US" altLang="en-US" dirty="0" smtClean="0"/>
              <a:t>November </a:t>
            </a:r>
            <a:r>
              <a:rPr lang="en-US" altLang="en-US" dirty="0" smtClean="0"/>
              <a:t>2019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Comment assignment/resolution </a:t>
            </a:r>
            <a:r>
              <a:rPr lang="en-US" altLang="en-US" dirty="0"/>
              <a:t>on </a:t>
            </a:r>
            <a:r>
              <a:rPr lang="en-US" altLang="en-US" dirty="0" smtClean="0"/>
              <a:t>D4.0</a:t>
            </a:r>
            <a:endParaRPr lang="en-US" altLang="en-US" dirty="0"/>
          </a:p>
          <a:p>
            <a:pPr>
              <a:defRPr/>
            </a:pPr>
            <a:r>
              <a:rPr lang="en-US" altLang="en-US" dirty="0" smtClean="0"/>
              <a:t>Review </a:t>
            </a:r>
            <a:r>
              <a:rPr lang="en-US" altLang="en-US" dirty="0"/>
              <a:t>timeline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E51C9A-CBBC-467B-BF25-688AD03022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 smtClean="0"/>
              <a:t>Three teleconference call (</a:t>
            </a:r>
            <a:r>
              <a:rPr lang="en-US" altLang="en-US" sz="2400" b="1" dirty="0" smtClean="0"/>
              <a:t>Mondays, </a:t>
            </a:r>
            <a:r>
              <a:rPr lang="en-US" altLang="en-US" sz="2400" b="1" dirty="0"/>
              <a:t>2</a:t>
            </a:r>
            <a:r>
              <a:rPr lang="en-US" altLang="en-US" sz="2400" b="1" dirty="0" smtClean="0"/>
              <a:t> hours):</a:t>
            </a:r>
            <a:endParaRPr lang="en-US" altLang="en-US" sz="2400" b="1" dirty="0"/>
          </a:p>
          <a:p>
            <a:pPr marL="685800" lvl="2" indent="-342900">
              <a:defRPr/>
            </a:pPr>
            <a:r>
              <a:rPr lang="en-US" altLang="en-US" sz="2400" b="1" dirty="0"/>
              <a:t>October 21st 10:00 ET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October 28th 17:00 ET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November 4th 23:00 ET</a:t>
            </a:r>
          </a:p>
          <a:p>
            <a:pPr marL="342900" lvl="2" indent="0">
              <a:buNone/>
              <a:defRPr/>
            </a:pPr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FCB1795-DADD-4574-8B8E-996323406FF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34450</TotalTime>
  <Words>131</Words>
  <Application>Microsoft Office PowerPoint</Application>
  <PresentationFormat>Widescreen</PresentationFormat>
  <Paragraphs>38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2019 September TGba Closing Report</vt:lpstr>
      <vt:lpstr>Work Completed</vt:lpstr>
      <vt:lpstr>Goals for November 2019</vt:lpstr>
      <vt:lpstr>Teleconference Call Schedule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11-18/1282r1</dc:title>
  <dc:subject>Submission</dc:subject>
  <dc:creator>Yunsong Yang</dc:creator>
  <cp:keywords>July 2018, CTPClassification=CTP_NT</cp:keywords>
  <dc:description>TGba July 2018 closing report</dc:description>
  <cp:lastModifiedBy>Park, Minyoung</cp:lastModifiedBy>
  <cp:revision>3208</cp:revision>
  <cp:lastPrinted>2014-11-04T15:04:57Z</cp:lastPrinted>
  <dcterms:created xsi:type="dcterms:W3CDTF">2007-04-17T18:10:23Z</dcterms:created>
  <dcterms:modified xsi:type="dcterms:W3CDTF">2019-09-18T10:32:36Z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C:\Users\minyoung.p\Downloads\11-17-1786-00-00ba-november-tgba-closing-.ppt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1531449353</vt:lpwstr>
  </property>
  <property fmtid="{D5CDD505-2E9C-101B-9397-08002B2CF9AE}" pid="31" name="TitusGUID">
    <vt:lpwstr>6dd0fa8b-789c-4f27-b5c9-05859479a5d5</vt:lpwstr>
  </property>
  <property fmtid="{D5CDD505-2E9C-101B-9397-08002B2CF9AE}" pid="32" name="CTP_TimeStamp">
    <vt:lpwstr>2019-09-18 10:32:36Z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