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94" r:id="rId3"/>
    <p:sldId id="1010" r:id="rId4"/>
    <p:sldId id="1022" r:id="rId5"/>
    <p:sldId id="1025" r:id="rId6"/>
    <p:sldId id="1024" r:id="rId7"/>
    <p:sldId id="1023" r:id="rId8"/>
    <p:sldId id="1021" r:id="rId9"/>
    <p:sldId id="1026" r:id="rId10"/>
    <p:sldId id="1027" r:id="rId11"/>
    <p:sldId id="1001" r:id="rId12"/>
    <p:sldId id="981" r:id="rId13"/>
    <p:sldId id="1028" r:id="rId14"/>
    <p:sldId id="1007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6301" autoAdjust="0"/>
  </p:normalViewPr>
  <p:slideViewPr>
    <p:cSldViewPr>
      <p:cViewPr varScale="1">
        <p:scale>
          <a:sx n="112" d="100"/>
          <a:sy n="112" d="100"/>
        </p:scale>
        <p:origin x="18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</a:t>
            </a:r>
            <a:r>
              <a:rPr kumimoji="1" lang="en-US" altLang="ko-KR" sz="1800" b="1" dirty="0" smtClean="0">
                <a:effectLst/>
                <a:cs typeface="+mn-cs"/>
              </a:rPr>
              <a:t>1666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MAC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layer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design for LC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2019-09-18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89746"/>
              </p:ext>
            </p:extLst>
          </p:nvPr>
        </p:nvGraphicFramePr>
        <p:xfrm>
          <a:off x="762000" y="2895599"/>
          <a:ext cx="7620000" cy="158496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Mandatory PHY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</a:t>
            </a:r>
            <a:r>
              <a:rPr lang="en-US" altLang="ko-KR" dirty="0" smtClean="0"/>
              <a:t>AP can </a:t>
            </a:r>
            <a:r>
              <a:rPr lang="en-US" altLang="ko-KR" dirty="0"/>
              <a:t>altogether support the </a:t>
            </a:r>
            <a:r>
              <a:rPr lang="en-US" altLang="ko-KR" dirty="0" smtClean="0"/>
              <a:t>STA of </a:t>
            </a:r>
            <a:r>
              <a:rPr lang="en-US" altLang="ko-KR" dirty="0"/>
              <a:t>two </a:t>
            </a:r>
            <a:r>
              <a:rPr lang="en-US" altLang="ko-KR" dirty="0" smtClean="0"/>
              <a:t>types at same time even though the AP cannot transmit to two PHYs at same time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AP can </a:t>
            </a:r>
            <a:r>
              <a:rPr lang="en-US" altLang="ko-KR" dirty="0"/>
              <a:t>assign the section for the specific </a:t>
            </a:r>
            <a:r>
              <a:rPr lang="en-US" altLang="ko-KR" dirty="0" smtClean="0"/>
              <a:t>PHY using beacon frame</a:t>
            </a:r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</a:t>
            </a:r>
            <a:r>
              <a:rPr lang="en-US" smtClean="0"/>
              <a:t>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810000"/>
            <a:ext cx="7226823" cy="258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04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r>
              <a:rPr lang="en-US" altLang="ko-KR" dirty="0" smtClean="0"/>
              <a:t>We addressed and reviewed </a:t>
            </a:r>
            <a:r>
              <a:rPr lang="en-US" altLang="ko-KR" dirty="0" smtClean="0"/>
              <a:t>key </a:t>
            </a:r>
            <a:r>
              <a:rPr lang="en-US" altLang="ko-KR" dirty="0" smtClean="0"/>
              <a:t>MAC features for designing LC MAC</a:t>
            </a:r>
          </a:p>
          <a:p>
            <a:pPr lvl="1"/>
            <a:r>
              <a:rPr lang="en-US" altLang="ko-KR" dirty="0" smtClean="0"/>
              <a:t>Channel access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Supporting mandatory PHY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11-19-0757-02-00bb-lc-mac-submission.pptx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dirty="0" smtClean="0"/>
              <a:t>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</a:t>
            </a:r>
            <a:r>
              <a:rPr lang="en-US" altLang="ko-KR" dirty="0" smtClean="0"/>
              <a:t>do you prefer for LC MAC?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1: LC MAC mandates EDCA and exclude HE MAC</a:t>
            </a:r>
          </a:p>
          <a:p>
            <a:pPr lvl="1"/>
            <a:r>
              <a:rPr lang="en-US" altLang="ko-KR" dirty="0" smtClean="0"/>
              <a:t>Option 2: LC MAC mandates EDCA and support HE MAC optionally </a:t>
            </a:r>
          </a:p>
          <a:p>
            <a:pPr lvl="1"/>
            <a:r>
              <a:rPr lang="en-US" altLang="ko-KR" dirty="0" smtClean="0"/>
              <a:t>Option 3: LC MAC mandates HE MAC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marL="57150" indent="0">
              <a:buNone/>
            </a:pPr>
            <a:r>
              <a:rPr lang="en-US" altLang="ko-KR" sz="1800" b="0" dirty="0" smtClean="0"/>
              <a:t>Note: EDCA and HE MAC can be slightly modified when applied to LC</a:t>
            </a:r>
          </a:p>
          <a:p>
            <a:pPr marL="57150" indent="0">
              <a:buNone/>
            </a:pPr>
            <a:endParaRPr lang="en-US" altLang="ko-KR" sz="1800" b="0" dirty="0"/>
          </a:p>
          <a:p>
            <a:pPr lvl="0"/>
            <a:r>
              <a:rPr lang="en-US" altLang="ko-KR" dirty="0" smtClean="0">
                <a:solidFill>
                  <a:srgbClr val="000000"/>
                </a:solidFill>
              </a:rPr>
              <a:t>Y</a:t>
            </a:r>
          </a:p>
          <a:p>
            <a:pPr lvl="0"/>
            <a:r>
              <a:rPr lang="en-US" altLang="ko-KR" dirty="0" smtClean="0">
                <a:solidFill>
                  <a:srgbClr val="000000"/>
                </a:solidFill>
              </a:rPr>
              <a:t>N</a:t>
            </a:r>
          </a:p>
          <a:p>
            <a:pPr lvl="0"/>
            <a:r>
              <a:rPr lang="en-US" altLang="ko-KR" dirty="0">
                <a:solidFill>
                  <a:srgbClr val="000000"/>
                </a:solidFill>
              </a:rPr>
              <a:t>A</a:t>
            </a:r>
          </a:p>
          <a:p>
            <a:pPr marL="57150" indent="0">
              <a:buNone/>
            </a:pPr>
            <a:endParaRPr lang="ko-KR" altLang="en-US" sz="18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61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dirty="0" smtClean="0"/>
              <a:t>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</a:t>
            </a:r>
            <a:r>
              <a:rPr lang="en-US" altLang="ko-KR" dirty="0"/>
              <a:t>that all management frames </a:t>
            </a:r>
            <a:r>
              <a:rPr lang="en-US" altLang="ko-KR" dirty="0" smtClean="0"/>
              <a:t>shall be transmitted </a:t>
            </a:r>
            <a:r>
              <a:rPr lang="en-US" altLang="ko-KR" dirty="0"/>
              <a:t>by mandatory </a:t>
            </a:r>
            <a:r>
              <a:rPr lang="en-US" altLang="ko-KR" dirty="0" smtClean="0"/>
              <a:t>PHY?</a:t>
            </a:r>
          </a:p>
          <a:p>
            <a:pPr lvl="0"/>
            <a:endParaRPr lang="en-US" altLang="ko-KR" dirty="0" smtClean="0">
              <a:solidFill>
                <a:srgbClr val="000000"/>
              </a:solidFill>
            </a:endParaRPr>
          </a:p>
          <a:p>
            <a:pPr lvl="0"/>
            <a:r>
              <a:rPr lang="en-US" altLang="ko-KR" dirty="0" smtClean="0">
                <a:solidFill>
                  <a:srgbClr val="000000"/>
                </a:solidFill>
              </a:rPr>
              <a:t>Y</a:t>
            </a:r>
          </a:p>
          <a:p>
            <a:pPr lvl="0"/>
            <a:r>
              <a:rPr lang="en-US" altLang="ko-KR" dirty="0" smtClean="0">
                <a:solidFill>
                  <a:srgbClr val="000000"/>
                </a:solidFill>
              </a:rPr>
              <a:t>N</a:t>
            </a:r>
          </a:p>
          <a:p>
            <a:pPr lvl="0"/>
            <a:r>
              <a:rPr lang="en-US" altLang="ko-KR" dirty="0">
                <a:solidFill>
                  <a:srgbClr val="000000"/>
                </a:solidFill>
              </a:rPr>
              <a:t>A</a:t>
            </a:r>
          </a:p>
          <a:p>
            <a:pPr marL="57150" indent="0">
              <a:buNone/>
            </a:pPr>
            <a:endParaRPr lang="ko-KR" altLang="en-US" sz="1800" b="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discussed LC PHY layer in several F2F meetings</a:t>
            </a:r>
          </a:p>
          <a:p>
            <a:pPr lvl="1"/>
            <a:r>
              <a:rPr lang="en-US" altLang="ko-KR" dirty="0" smtClean="0"/>
              <a:t>Two LC PHYs were proposed and details are described</a:t>
            </a:r>
          </a:p>
          <a:p>
            <a:pPr lvl="1"/>
            <a:r>
              <a:rPr lang="en-US" altLang="ko-KR" dirty="0" smtClean="0"/>
              <a:t>We have decided mandatory PHY</a:t>
            </a:r>
          </a:p>
          <a:p>
            <a:r>
              <a:rPr lang="en-US" altLang="ko-KR" dirty="0" smtClean="0"/>
              <a:t>So it is time to discuss and decide to MAC layer now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1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issues for LC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</a:t>
            </a:r>
            <a:r>
              <a:rPr lang="en-US" altLang="ko-KR" dirty="0"/>
              <a:t>is </a:t>
            </a:r>
            <a:r>
              <a:rPr lang="en-US" altLang="ko-KR" dirty="0" smtClean="0"/>
              <a:t>two </a:t>
            </a:r>
            <a:r>
              <a:rPr lang="en-US" altLang="ko-KR" dirty="0"/>
              <a:t>big </a:t>
            </a:r>
            <a:r>
              <a:rPr lang="en-US" altLang="ko-KR" dirty="0" smtClean="0"/>
              <a:t>problems </a:t>
            </a:r>
            <a:r>
              <a:rPr lang="en-US" altLang="ko-KR" dirty="0"/>
              <a:t>we have to decide before designing the </a:t>
            </a:r>
            <a:r>
              <a:rPr lang="en-US" altLang="ko-KR" dirty="0" smtClean="0"/>
              <a:t>LC MAC layer</a:t>
            </a:r>
          </a:p>
          <a:p>
            <a:pPr lvl="1"/>
            <a:r>
              <a:rPr lang="en-US" altLang="ko-KR" dirty="0" smtClean="0"/>
              <a:t>Channel </a:t>
            </a:r>
            <a:r>
              <a:rPr lang="en-US" altLang="ko-KR" dirty="0" smtClean="0"/>
              <a:t>access</a:t>
            </a:r>
          </a:p>
          <a:p>
            <a:pPr lvl="2"/>
            <a:r>
              <a:rPr lang="en-US" altLang="ko-KR" dirty="0" smtClean="0"/>
              <a:t>EDCA vs. HE MAC (OFDMA)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Supporting mandatory PHY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MAC operation of mandatory PHY</a:t>
            </a:r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6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are some options of channel access for LC MAC and we have discussed some of them</a:t>
            </a:r>
          </a:p>
          <a:p>
            <a:pPr lvl="1"/>
            <a:r>
              <a:rPr lang="en-US" altLang="ko-KR" dirty="0" smtClean="0"/>
              <a:t>Option 1: </a:t>
            </a:r>
            <a:r>
              <a:rPr lang="en-US" altLang="ko-KR" dirty="0" smtClean="0"/>
              <a:t>EDCA without any change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</a:t>
            </a:r>
            <a:r>
              <a:rPr lang="en-US" altLang="ko-KR" dirty="0" smtClean="0"/>
              <a:t>: </a:t>
            </a:r>
            <a:r>
              <a:rPr lang="en-US" altLang="ko-KR" dirty="0" smtClean="0"/>
              <a:t>EDCA with small modification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3</a:t>
            </a:r>
            <a:r>
              <a:rPr lang="en-US" altLang="ko-KR" dirty="0" smtClean="0"/>
              <a:t>: </a:t>
            </a:r>
            <a:r>
              <a:rPr lang="en-US" altLang="ko-KR" dirty="0" smtClean="0"/>
              <a:t>Simplified HE MAC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4</a:t>
            </a:r>
            <a:r>
              <a:rPr lang="en-US" altLang="ko-KR" dirty="0" smtClean="0"/>
              <a:t>: </a:t>
            </a:r>
            <a:r>
              <a:rPr lang="en-US" altLang="ko-KR" dirty="0" smtClean="0"/>
              <a:t>HE </a:t>
            </a:r>
            <a:r>
              <a:rPr lang="en-US" altLang="ko-KR" dirty="0"/>
              <a:t>MAC without any change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Also we may adopt HCCA but it may not be a feasible solution because there is no chipset that implement it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</a:t>
            </a:r>
            <a:r>
              <a:rPr lang="en-US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19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EDCA MAC (Level 0, 1)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decide to use EDCA MAC for LC, </a:t>
            </a:r>
            <a:endParaRPr lang="en-US" altLang="ko-KR" dirty="0" smtClean="0"/>
          </a:p>
          <a:p>
            <a:pPr lvl="1"/>
            <a:r>
              <a:rPr lang="en-US" altLang="ko-KR" dirty="0"/>
              <a:t>We can save time to market and reduce chipset price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 smtClean="0"/>
              <a:t>may need small changes to support LC PHY characteristics</a:t>
            </a:r>
          </a:p>
          <a:p>
            <a:pPr lvl="2"/>
            <a:r>
              <a:rPr lang="en-US" altLang="ko-KR" dirty="0" smtClean="0"/>
              <a:t>As we have discussed, RTS/CTS would be one of options</a:t>
            </a:r>
          </a:p>
          <a:p>
            <a:pPr lvl="1"/>
            <a:r>
              <a:rPr lang="en-US" altLang="ko-KR" dirty="0" smtClean="0"/>
              <a:t>However</a:t>
            </a:r>
            <a:r>
              <a:rPr lang="en-US" altLang="ko-KR" dirty="0" smtClean="0"/>
              <a:t>, the </a:t>
            </a:r>
            <a:r>
              <a:rPr lang="en-US" altLang="ko-KR" dirty="0"/>
              <a:t>latest </a:t>
            </a:r>
            <a:r>
              <a:rPr lang="en-US" altLang="ko-KR" dirty="0" smtClean="0"/>
              <a:t>technologies(i.e., OFDMA) </a:t>
            </a:r>
            <a:r>
              <a:rPr lang="en-US" altLang="ko-KR" dirty="0"/>
              <a:t>are </a:t>
            </a:r>
            <a:r>
              <a:rPr lang="en-US" altLang="ko-KR" dirty="0" smtClean="0"/>
              <a:t>excluded in LC </a:t>
            </a:r>
          </a:p>
          <a:p>
            <a:pPr lvl="1"/>
            <a:r>
              <a:rPr lang="en-US" altLang="ko-KR" dirty="0" smtClean="0"/>
              <a:t>Performance is relatively poor than HE MAC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</a:t>
            </a:r>
            <a:r>
              <a:rPr lang="en-US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2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HE MAC (Level 2, 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we adopt HE </a:t>
            </a:r>
            <a:r>
              <a:rPr lang="en-US" altLang="ko-KR" dirty="0" smtClean="0"/>
              <a:t>MAC,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We can support the new MAC features which are defined by HE MAC</a:t>
            </a:r>
          </a:p>
          <a:p>
            <a:pPr lvl="2"/>
            <a:r>
              <a:rPr lang="en-US" altLang="ko-KR" dirty="0" smtClean="0"/>
              <a:t>OFDMA, UL MU-MIMO, TWT, Spatial reuse, etc..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However, HE </a:t>
            </a:r>
            <a:r>
              <a:rPr lang="en-US" altLang="ko-KR" dirty="0" smtClean="0"/>
              <a:t>MAC is quite complex thus we have to review </a:t>
            </a:r>
            <a:r>
              <a:rPr lang="en-US" altLang="ko-KR" dirty="0" smtClean="0"/>
              <a:t>which features are suitable for LC and </a:t>
            </a:r>
            <a:r>
              <a:rPr lang="en-US" altLang="ko-KR" dirty="0" smtClean="0"/>
              <a:t>how </a:t>
            </a:r>
            <a:r>
              <a:rPr lang="en-US" altLang="ko-KR" dirty="0"/>
              <a:t>LC will adopt </a:t>
            </a:r>
            <a:r>
              <a:rPr lang="en-US" altLang="ko-KR" dirty="0" smtClean="0"/>
              <a:t>it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We have better performance and LC can </a:t>
            </a:r>
            <a:r>
              <a:rPr lang="en-US" altLang="ko-KR" dirty="0"/>
              <a:t>be </a:t>
            </a:r>
            <a:r>
              <a:rPr lang="en-US" altLang="ko-KR" dirty="0" smtClean="0"/>
              <a:t>embedded </a:t>
            </a:r>
            <a:r>
              <a:rPr lang="en-US" altLang="ko-KR" dirty="0"/>
              <a:t>in 11ax chipset</a:t>
            </a:r>
          </a:p>
          <a:p>
            <a:pPr lvl="1"/>
            <a:r>
              <a:rPr lang="en-US" altLang="ko-KR" dirty="0" smtClean="0"/>
              <a:t>But, we may need to adopt HE MAC into LC and chipset price would be expensive 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</a:t>
            </a:r>
            <a:r>
              <a:rPr lang="en-US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30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Supporting mandatory PHY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we have decide to define mandatory PHY,</a:t>
            </a:r>
            <a:r>
              <a:rPr lang="en-US" altLang="ko-KR" dirty="0"/>
              <a:t> </a:t>
            </a:r>
            <a:r>
              <a:rPr lang="en-US" altLang="ko-KR" dirty="0" smtClean="0"/>
              <a:t>we may need to discuss how the mandatory PHY operates in MAC layer</a:t>
            </a:r>
          </a:p>
          <a:p>
            <a:pPr lvl="1"/>
            <a:r>
              <a:rPr lang="en-US" altLang="ko-KR" dirty="0" smtClean="0"/>
              <a:t>If a STA is implemented by mandatory PHY and optional PHY, the STA has to switch operating PHY from mandatory PHY to optional PHY</a:t>
            </a:r>
          </a:p>
          <a:p>
            <a:pPr lvl="1"/>
            <a:r>
              <a:rPr lang="en-US" altLang="ko-KR" dirty="0" smtClean="0"/>
              <a:t>If there are STAs that implement mandatory PHY only and STAs that implement optional PHY in single BSS, the AP has to support both type of STAs in same time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</a:t>
            </a:r>
            <a:r>
              <a:rPr lang="en-US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73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Mandatory PHY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Management frames are define to support key functions so they shall be transmitted by mandatory PHY</a:t>
            </a:r>
          </a:p>
          <a:p>
            <a:pPr lvl="1"/>
            <a:r>
              <a:rPr lang="en-US" altLang="ko-KR" dirty="0" smtClean="0"/>
              <a:t>Probe request/response frame</a:t>
            </a:r>
          </a:p>
          <a:p>
            <a:pPr lvl="1"/>
            <a:r>
              <a:rPr lang="en-US" altLang="ko-KR" dirty="0"/>
              <a:t>Authentication </a:t>
            </a:r>
            <a:r>
              <a:rPr lang="en-US" altLang="ko-KR" dirty="0" smtClean="0"/>
              <a:t>request/response </a:t>
            </a:r>
            <a:r>
              <a:rPr lang="en-US" altLang="ko-KR" dirty="0"/>
              <a:t>frame</a:t>
            </a:r>
          </a:p>
          <a:p>
            <a:pPr lvl="1"/>
            <a:r>
              <a:rPr lang="en-US" altLang="ko-KR" dirty="0" smtClean="0"/>
              <a:t>(Re)Association request/response </a:t>
            </a:r>
            <a:r>
              <a:rPr lang="en-US" altLang="ko-KR" dirty="0"/>
              <a:t>frame</a:t>
            </a:r>
          </a:p>
          <a:p>
            <a:pPr lvl="1"/>
            <a:r>
              <a:rPr lang="en-US" altLang="ko-KR" dirty="0"/>
              <a:t>Beacon frame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Action frame</a:t>
            </a:r>
          </a:p>
          <a:p>
            <a:pPr lvl="1"/>
            <a:r>
              <a:rPr lang="en-US" altLang="ko-KR" dirty="0" smtClean="0"/>
              <a:t>ETC…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</a:t>
            </a:r>
            <a:r>
              <a:rPr lang="en-US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3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Mandatory PHY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382000" cy="4343400"/>
          </a:xfrm>
        </p:spPr>
        <p:txBody>
          <a:bodyPr/>
          <a:lstStyle/>
          <a:p>
            <a:r>
              <a:rPr lang="en-US" altLang="ko-KR" dirty="0" smtClean="0"/>
              <a:t>If all management frames are transmitted by mandatory PHY, a </a:t>
            </a:r>
            <a:r>
              <a:rPr lang="en-US" altLang="ko-KR" dirty="0"/>
              <a:t>STA </a:t>
            </a:r>
            <a:r>
              <a:rPr lang="en-US" altLang="ko-KR" dirty="0" smtClean="0"/>
              <a:t>implemented </a:t>
            </a:r>
            <a:r>
              <a:rPr lang="en-US" altLang="ko-KR" dirty="0"/>
              <a:t>by mandatory PHY and optional </a:t>
            </a:r>
            <a:r>
              <a:rPr lang="en-US" altLang="ko-KR" dirty="0" smtClean="0"/>
              <a:t>PHY will operate as follows</a:t>
            </a:r>
          </a:p>
          <a:p>
            <a:pPr lvl="1"/>
            <a:r>
              <a:rPr lang="en-US" altLang="ko-KR" dirty="0" smtClean="0"/>
              <a:t>Scanning, authentication and association procedure is performed in mandatory PHY</a:t>
            </a:r>
          </a:p>
          <a:p>
            <a:pPr lvl="1"/>
            <a:r>
              <a:rPr lang="en-US" altLang="ko-KR" dirty="0" smtClean="0"/>
              <a:t>After association, the STA can transmit/receive data frame by operational PHY </a:t>
            </a:r>
          </a:p>
          <a:p>
            <a:pPr lvl="1"/>
            <a:r>
              <a:rPr lang="en-US" altLang="ko-KR" dirty="0" smtClean="0"/>
              <a:t>The STA may receive beacon frame at every TBTTs by mandatory PHY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</a:t>
            </a:r>
            <a:r>
              <a:rPr lang="en-US" smtClean="0"/>
              <a:t>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388" y="4724400"/>
            <a:ext cx="6553200" cy="167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0059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236463</TotalTime>
  <Words>841</Words>
  <Application>Microsoft Office PowerPoint</Application>
  <PresentationFormat>화면 슬라이드 쇼(4:3)</PresentationFormat>
  <Paragraphs>141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MAC layer design for LC </vt:lpstr>
      <vt:lpstr>Abstract</vt:lpstr>
      <vt:lpstr>MAC issues for LC</vt:lpstr>
      <vt:lpstr>Channel Access</vt:lpstr>
      <vt:lpstr>EDCA MAC (Level 0, 1) </vt:lpstr>
      <vt:lpstr>HE MAC (Level 2, 3)</vt:lpstr>
      <vt:lpstr>Supporting mandatory PHY</vt:lpstr>
      <vt:lpstr>Mandatory PHY</vt:lpstr>
      <vt:lpstr>Mandatory PHY</vt:lpstr>
      <vt:lpstr>Mandatory PHY</vt:lpstr>
      <vt:lpstr>Summary</vt:lpstr>
      <vt:lpstr>References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admin</cp:lastModifiedBy>
  <cp:revision>7238</cp:revision>
  <cp:lastPrinted>2018-10-31T23:27:01Z</cp:lastPrinted>
  <dcterms:created xsi:type="dcterms:W3CDTF">2007-05-21T21:00:37Z</dcterms:created>
  <dcterms:modified xsi:type="dcterms:W3CDTF">2019-09-18T00:08:01Z</dcterms:modified>
</cp:coreProperties>
</file>