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289" r:id="rId3"/>
    <p:sldId id="327" r:id="rId5"/>
    <p:sldId id="404" r:id="rId6"/>
    <p:sldId id="385" r:id="rId7"/>
    <p:sldId id="405" r:id="rId8"/>
    <p:sldId id="409" r:id="rId9"/>
    <p:sldId id="410" r:id="rId10"/>
    <p:sldId id="401" r:id="rId11"/>
    <p:sldId id="406" r:id="rId12"/>
    <p:sldId id="408" r:id="rId13"/>
    <p:sldId id="411" r:id="rId14"/>
    <p:sldId id="366" r:id="rId15"/>
    <p:sldId id="29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3304" autoAdjust="0"/>
  </p:normalViewPr>
  <p:slideViewPr>
    <p:cSldViewPr>
      <p:cViewPr varScale="1">
        <p:scale>
          <a:sx n="86" d="100"/>
          <a:sy n="86" d="100"/>
        </p:scale>
        <p:origin x="960" y="84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061" y="-4306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  <a:endParaRPr lang="en-US" altLang="zh-CN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  <a:endParaRPr lang="en-US" altLang="zh-CN" noProof="0" smtClean="0"/>
          </a:p>
          <a:p>
            <a:pPr lvl="1"/>
            <a:r>
              <a:rPr lang="en-US" altLang="zh-CN" noProof="0" smtClean="0"/>
              <a:t>Second level</a:t>
            </a:r>
            <a:endParaRPr lang="en-US" altLang="zh-CN" noProof="0" smtClean="0"/>
          </a:p>
          <a:p>
            <a:pPr lvl="2"/>
            <a:r>
              <a:rPr lang="en-US" altLang="zh-CN" noProof="0" smtClean="0"/>
              <a:t>Third level</a:t>
            </a:r>
            <a:endParaRPr lang="en-US" altLang="zh-CN" noProof="0" smtClean="0"/>
          </a:p>
          <a:p>
            <a:pPr lvl="3"/>
            <a:r>
              <a:rPr lang="en-US" altLang="zh-CN" noProof="0" smtClean="0"/>
              <a:t>Fourth level</a:t>
            </a:r>
            <a:endParaRPr lang="en-US" altLang="zh-CN" noProof="0" smtClean="0"/>
          </a:p>
          <a:p>
            <a:pPr lvl="4"/>
            <a:r>
              <a:rPr lang="en-US" altLang="zh-CN" noProof="0" smtClean="0"/>
              <a:t>Fifth level</a:t>
            </a:r>
            <a:endParaRPr lang="en-US" altLang="zh-CN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smtClean="0"/>
              <a:t>Lv Kaiying,ZTE Corporation</a:t>
            </a:r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  <a:endParaRPr lang="en-US" altLang="zh-CN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  <a:endParaRPr lang="zh-CN" altLang="en-US" sz="1400" b="1"/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E8288-B19C-47C0-B1B1-38155B0F943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BD4178A6-0380-4025-800F-AD68D5F9350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78345" y="6475730"/>
            <a:ext cx="1465580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Dan Yang,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(ZTE)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08800" y="6484620"/>
            <a:ext cx="1625600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Dan Yang,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(ZTE)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0745" y="6475413"/>
            <a:ext cx="131318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94300" y="332740"/>
            <a:ext cx="3251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802.11-19/1652r0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anose="02010600030101010101" pitchFamily="2" charset="-122"/>
              </a:rPr>
              <a:t>Submission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967865" cy="368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September 2019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975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3200" b="1" dirty="0" smtClean="0">
                <a:ea typeface="宋体" panose="02010600030101010101" pitchFamily="2" charset="-122"/>
              </a:rPr>
              <a:t>Multi-AP Transmission Procedure </a:t>
            </a:r>
            <a:endParaRPr lang="en-US" altLang="zh-CN" sz="32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684213" y="1700213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2019-09-05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8228" y="2888704"/>
          <a:ext cx="7416180" cy="166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85"/>
                <a:gridCol w="1152128"/>
                <a:gridCol w="2520280"/>
                <a:gridCol w="864096"/>
                <a:gridCol w="1728191"/>
              </a:tblGrid>
              <a:tr h="28067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30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Dan Yang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ZTE Corporation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rtl="0"/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No.9 Wu Xing Section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rtl="0"/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Xi </a:t>
                      </a:r>
                      <a:r>
                        <a:rPr lang="en-US" altLang="zh-CN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Feng</a:t>
                      </a:r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 Road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rtl="0"/>
                      <a:r>
                        <a:rPr lang="en-US" altLang="zh-CN" sz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Xi’an, Shaanxi Province </a:t>
                      </a:r>
                      <a:r>
                        <a:rPr lang="en-US" altLang="zh-CN" sz="1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P.R.China</a:t>
                      </a:r>
                      <a:endParaRPr kumimoji="0" lang="en-US" altLang="zh-CN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yang.dan10@zte.com.cn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87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4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Sang Sun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200" dirty="0" smtClean="0">
                          <a:solidFill>
                            <a:schemeClr val="tx1"/>
                          </a:solidFill>
                        </a:rPr>
                        <a:t>Qichen Jia</a:t>
                      </a:r>
                      <a:endParaRPr lang="en-US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08800" y="6484620"/>
            <a:ext cx="1625600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Straw Poll 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the STA could send an unsolicited frame or a response frame to trigger the Multi-AP transmission?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Y/N/A=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3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the M-AP could request a Multi-AP transmission and indicate in the request frame that the Multi-AP transmission follows the intended STA’s response to the request frame?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Y/N/A=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1655" y="2677160"/>
            <a:ext cx="7772400" cy="3064510"/>
          </a:xfrm>
        </p:spPr>
        <p:txBody>
          <a:bodyPr/>
          <a:lstStyle/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[1] IEEE 802.11-18-1231-04-0eht-eht-draft-proposed-par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[2] </a:t>
            </a:r>
            <a:r>
              <a:rPr lang="en-US" altLang="ko-KR" sz="1800" b="0" dirty="0" smtClean="0">
                <a:ea typeface="Gulim" panose="020B0600000101010101" charset="-127"/>
                <a:sym typeface="+mn-ea"/>
              </a:rPr>
              <a:t>IEEE802.11-19-0804-00-00be-multi-ap-transmission-procedure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[3] IEEE802.11-19-1134-01-00be-consideration-of-multi-ap-sounding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r>
              <a:rPr lang="en-US" altLang="ko-KR" sz="1800" b="0" dirty="0" smtClean="0">
                <a:ea typeface="Gulim" panose="020B0600000101010101" charset="-127"/>
              </a:rPr>
              <a:t>[4]</a:t>
            </a:r>
            <a:r>
              <a:rPr lang="en-US" altLang="ko-KR" sz="1800" b="0" dirty="0" smtClean="0">
                <a:ea typeface="Gulim" panose="020B0600000101010101" charset="-127"/>
                <a:sym typeface="+mn-ea"/>
              </a:rPr>
              <a:t> IEEE802.11-19/103r0, AP-Coordination-in-EHT, Jason Yuchen Guo </a:t>
            </a:r>
            <a:endParaRPr lang="en-US" altLang="ko-KR" sz="1800" b="0" dirty="0" smtClean="0">
              <a:ea typeface="Gulim" panose="020B0600000101010101" charset="-127"/>
            </a:endParaRPr>
          </a:p>
          <a:p>
            <a:pPr marL="0" indent="0">
              <a:buFont typeface="+mj-lt"/>
              <a:buNone/>
            </a:pPr>
            <a:endParaRPr lang="en-US" altLang="ko-KR" sz="1800" b="0" dirty="0" smtClean="0">
              <a:ea typeface="Gulim" panose="020B0600000101010101" charset="-127"/>
            </a:endParaRPr>
          </a:p>
          <a:p>
            <a:pPr>
              <a:buFont typeface="+mj-lt"/>
              <a:buAutoNum type="arabicPeriod"/>
            </a:pPr>
            <a:endParaRPr lang="en-US" altLang="ko-KR" sz="1800" b="0" dirty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>
                <a:sym typeface="+mn-ea"/>
              </a:rPr>
              <a:t>The Multi-AP transmission has </a:t>
            </a:r>
            <a:r>
              <a:rPr lang="en-US" altLang="ko-KR" b="0" dirty="0">
                <a:sym typeface="+mn-ea"/>
              </a:rPr>
              <a:t>been discussed as </a:t>
            </a:r>
            <a:r>
              <a:rPr lang="en-US" altLang="ko-KR" b="0" dirty="0" smtClean="0">
                <a:sym typeface="+mn-ea"/>
              </a:rPr>
              <a:t>one of the </a:t>
            </a:r>
            <a:r>
              <a:rPr lang="en-US" altLang="ko-KR" b="0" dirty="0">
                <a:sym typeface="+mn-ea"/>
              </a:rPr>
              <a:t>candidate features </a:t>
            </a:r>
            <a:r>
              <a:rPr lang="en-US" altLang="ko-KR" b="0" dirty="0" smtClean="0">
                <a:sym typeface="+mn-ea"/>
              </a:rPr>
              <a:t>for 802.11be. [1]</a:t>
            </a:r>
            <a:endParaRPr lang="en-US" altLang="ko-KR" b="0" dirty="0" smtClean="0">
              <a:sym typeface="+mn-ea"/>
            </a:endParaRPr>
          </a:p>
          <a:p>
            <a:endParaRPr lang="en-US" altLang="ko-KR" b="0" dirty="0" smtClean="0">
              <a:sym typeface="+mn-ea"/>
            </a:endParaRPr>
          </a:p>
          <a:p>
            <a:r>
              <a:rPr lang="en-US" altLang="ko-KR" b="0" dirty="0" smtClean="0">
                <a:ea typeface="Gulim" panose="020B0600000101010101" charset="-127"/>
                <a:sym typeface="+mn-ea"/>
              </a:rPr>
              <a:t>This contribution discusses a transmission procedure t</a:t>
            </a:r>
            <a:r>
              <a:rPr lang="en-US" altLang="ko-KR" b="0" dirty="0" smtClean="0">
                <a:sym typeface="+mn-ea"/>
              </a:rPr>
              <a:t>o support the Multi-AP transmission in TGbe.</a:t>
            </a:r>
            <a:endParaRPr lang="en-US" altLang="ko-KR" b="0" dirty="0"/>
          </a:p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Background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Several proposals [2][3][4] have discussed various Multi-AP </a:t>
            </a:r>
            <a:r>
              <a:rPr lang="en-US" altLang="zh-CN" dirty="0">
                <a:ea typeface="宋体" panose="02010600030101010101" pitchFamily="2" charset="-122"/>
                <a:sym typeface="+mn-ea"/>
              </a:rPr>
              <a:t>transmission </a:t>
            </a:r>
            <a:r>
              <a:rPr lang="en-US" altLang="zh-CN" dirty="0" smtClean="0">
                <a:ea typeface="宋体" panose="02010600030101010101" pitchFamily="2" charset="-122"/>
                <a:sym typeface="+mn-ea"/>
              </a:rPr>
              <a:t>procedure.</a:t>
            </a:r>
            <a:endParaRPr lang="en-US" altLang="zh-CN" dirty="0" smtClean="0">
              <a:ea typeface="宋体" panose="02010600030101010101" pitchFamily="2" charset="-122"/>
              <a:sym typeface="+mn-ea"/>
            </a:endParaRPr>
          </a:p>
          <a:p>
            <a:endParaRPr lang="en-US" altLang="zh-CN" dirty="0">
              <a:ea typeface="宋体" panose="02010600030101010101" pitchFamily="2" charset="-122"/>
              <a:sym typeface="+mn-ea"/>
            </a:endParaRPr>
          </a:p>
          <a:p>
            <a:r>
              <a:rPr lang="en-US" altLang="zh-CN" dirty="0" smtClean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In proposal [2], the conception of Master AP and Slave AP was introduced.</a:t>
            </a:r>
            <a:endParaRPr lang="en-US" altLang="zh-CN" dirty="0" smtClean="0">
              <a:solidFill>
                <a:schemeClr val="tx1"/>
              </a:solidFill>
              <a:uFillTx/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dirty="0" smtClean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A Master </a:t>
            </a:r>
            <a:r>
              <a:rPr lang="en-US" altLang="zh-CN" dirty="0">
                <a:solidFill>
                  <a:schemeClr val="tx1"/>
                </a:solidFill>
                <a:uFillTx/>
                <a:ea typeface="宋体" panose="02010600030101010101" pitchFamily="2" charset="-122"/>
                <a:sym typeface="+mn-ea"/>
              </a:rPr>
              <a:t>AP</a:t>
            </a:r>
            <a:r>
              <a:rPr lang="en-US" altLang="zh-CN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is </a:t>
            </a:r>
            <a:r>
              <a:rPr lang="en-US" altLang="zh-CN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an </a:t>
            </a:r>
            <a:r>
              <a:rPr lang="en-US" altLang="zh-CN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AP who can coordinate the APs which may participate in Multi-AP </a:t>
            </a:r>
            <a:r>
              <a:rPr lang="en-US" altLang="zh-CN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transmission.</a:t>
            </a:r>
            <a:endParaRPr lang="en-US" altLang="zh-CN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 S</a:t>
            </a:r>
            <a:r>
              <a:rPr lang="en-US" altLang="ko-KR" dirty="0" smtClean="0">
                <a:solidFill>
                  <a:schemeClr val="tx1"/>
                </a:solidFill>
                <a:sym typeface="+mn-ea"/>
              </a:rPr>
              <a:t>lave AP is one of the candidate APs who can hear the Master AP and join the multi-AP transmission. </a:t>
            </a:r>
            <a:endParaRPr lang="en-US" altLang="ko-KR" dirty="0" smtClean="0">
              <a:solidFill>
                <a:schemeClr val="tx1"/>
              </a:solidFill>
              <a:sym typeface="+mn-ea"/>
            </a:endParaRPr>
          </a:p>
          <a:p>
            <a:endParaRPr lang="en-US" altLang="ko-KR" dirty="0" smtClean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zh-CN" b="1" dirty="0">
              <a:solidFill>
                <a:schemeClr val="tx1"/>
              </a:solidFill>
              <a:ea typeface="宋体" panose="02010600030101010101" pitchFamily="2" charset="-122"/>
              <a:cs typeface="+mn-cs"/>
              <a:sym typeface="+mn-ea"/>
            </a:endParaRPr>
          </a:p>
          <a:p>
            <a:endParaRPr lang="en-US" altLang="zh-CN" b="1" dirty="0">
              <a:solidFill>
                <a:schemeClr val="tx1"/>
              </a:solidFill>
              <a:ea typeface="宋体" panose="02010600030101010101" pitchFamily="2" charset="-122"/>
              <a:cs typeface="+mn-cs"/>
              <a:sym typeface="+mn-ea"/>
            </a:endParaRPr>
          </a:p>
          <a:p>
            <a:endParaRPr lang="en-US" altLang="zh-CN" b="1" dirty="0">
              <a:solidFill>
                <a:schemeClr val="tx1"/>
              </a:solidFill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9280" y="1741805"/>
            <a:ext cx="8042275" cy="4918075"/>
          </a:xfrm>
        </p:spPr>
        <p:txBody>
          <a:bodyPr>
            <a:normAutofit/>
          </a:bodyPr>
          <a:lstStyle/>
          <a:p>
            <a:r>
              <a:rPr lang="en-US" altLang="zh-CN" sz="2160" dirty="0" smtClean="0">
                <a:ea typeface="宋体" panose="02010600030101010101" pitchFamily="2" charset="-122"/>
                <a:sym typeface="+mn-ea"/>
              </a:rPr>
              <a:t>In a more general use scenario, APs that can join the DL multi-AP transmission are not necessarily requested to be heard by the STA’s associating AP on air interface, e.g. those APs may have DS connection with the STA’s associating AP. </a:t>
            </a:r>
            <a:endParaRPr lang="en-US" altLang="zh-CN" sz="2160" dirty="0" smtClean="0">
              <a:ea typeface="宋体" panose="02010600030101010101" pitchFamily="2" charset="-122"/>
              <a:sym typeface="+mn-ea"/>
            </a:endParaRPr>
          </a:p>
          <a:p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16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In this condition, the </a:t>
            </a:r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associating </a:t>
            </a:r>
            <a:r>
              <a:rPr lang="en-US" altLang="zh-CN" sz="216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AP </a:t>
            </a:r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cannot sync the DL multi-AP transmission with a trigger frame.</a:t>
            </a:r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760" dirty="0" smtClean="0">
                <a:ea typeface="宋体" panose="02010600030101010101" pitchFamily="2" charset="-122"/>
                <a:sym typeface="+mn-ea"/>
              </a:rPr>
              <a:t>The APs that can join the multi-AP transmission may not hear the associating AP</a:t>
            </a:r>
            <a:endParaRPr lang="en-US" altLang="zh-CN" sz="1760" dirty="0" smtClean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7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associating AP may not be </a:t>
            </a:r>
            <a:r>
              <a:rPr lang="en-US" altLang="zh-CN" sz="1760" dirty="0" smtClean="0">
                <a:ea typeface="宋体" panose="02010600030101010101" pitchFamily="2" charset="-122"/>
                <a:sym typeface="+mn-ea"/>
              </a:rPr>
              <a:t>in the good position to sync all possible APs</a:t>
            </a:r>
            <a:endParaRPr lang="en-US" altLang="zh-CN" sz="1760" dirty="0" smtClean="0">
              <a:ea typeface="宋体" panose="02010600030101010101" pitchFamily="2" charset="-122"/>
              <a:sym typeface="+mn-ea"/>
            </a:endParaRPr>
          </a:p>
          <a:p>
            <a:pPr marL="457200" lvl="1" indent="0">
              <a:buNone/>
            </a:pPr>
            <a:r>
              <a:rPr lang="en-US" altLang="zh-CN" sz="17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endParaRPr lang="en-US" altLang="zh-CN" sz="17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 multi-AP transmission is </a:t>
            </a:r>
            <a:r>
              <a:rPr lang="en-US" altLang="zh-CN" sz="2160" dirty="0" smtClean="0">
                <a:ea typeface="宋体" panose="02010600030101010101" pitchFamily="2" charset="-122"/>
                <a:sym typeface="+mn-ea"/>
              </a:rPr>
              <a:t>aiming at one specific STA and the STA is the natural center to sync the multi-AP transmission.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0" lvl="0" indent="0">
              <a:buNone/>
            </a:pPr>
            <a:endParaRPr lang="en-US" altLang="zh-CN" sz="216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 Triggered Multi-AP Transmission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8839"/>
            <a:ext cx="7772400" cy="409509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200" dirty="0" smtClean="0">
                <a:ea typeface="宋体" panose="02010600030101010101" pitchFamily="2" charset="-122"/>
                <a:sym typeface="+mn-ea"/>
              </a:rPr>
              <a:t>We propose to allow STA-triggered synchronous Multi-AP transmission.</a:t>
            </a:r>
            <a:endParaRPr lang="en-US" altLang="zh-CN" sz="2200" dirty="0" smtClean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ko-KR" sz="1800" dirty="0">
                <a:sym typeface="+mn-ea"/>
              </a:rPr>
              <a:t>The STA triggered Multi-AP transmission is the Multi-AP transmission follows a frame sent form the intended STA.</a:t>
            </a:r>
            <a:endParaRPr lang="en-US" altLang="zh-CN" sz="1800" dirty="0" smtClean="0">
              <a:ea typeface="宋体" panose="02010600030101010101" pitchFamily="2" charset="-122"/>
              <a:sym typeface="+mn-ea"/>
            </a:endParaRPr>
          </a:p>
          <a:p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200" dirty="0" smtClean="0">
                <a:ea typeface="宋体" panose="02010600030101010101" pitchFamily="2" charset="-122"/>
                <a:sym typeface="+mn-ea"/>
              </a:rPr>
              <a:t>As part of the proposal, </a:t>
            </a:r>
            <a:r>
              <a:rPr lang="en-US" altLang="zh-CN" sz="22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we </a:t>
            </a:r>
            <a:r>
              <a:rPr lang="en-US" altLang="zh-CN" sz="220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suggest to </a:t>
            </a:r>
            <a:r>
              <a:rPr lang="en-US" altLang="zh-CN" sz="22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define following terms:  </a:t>
            </a: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800" b="1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Master AP (</a:t>
            </a:r>
            <a:r>
              <a:rPr lang="en-US" altLang="zh-CN" sz="1800" b="1" dirty="0" smtClean="0">
                <a:ea typeface="宋体" panose="02010600030101010101" pitchFamily="2" charset="-122"/>
                <a:cs typeface="+mn-ea"/>
                <a:sym typeface="+mn-ea"/>
              </a:rPr>
              <a:t>M-AP</a:t>
            </a:r>
            <a:r>
              <a:rPr lang="en-US" altLang="zh-CN" sz="1800" b="1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)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2" algn="l"/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AP which a STA is associated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with. 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</a:endParaRPr>
          </a:p>
          <a:p>
            <a:pPr lvl="1" algn="l"/>
            <a:r>
              <a:rPr lang="en-US" altLang="zh-CN" sz="1800" b="1" dirty="0" smtClean="0">
                <a:ea typeface="宋体" panose="02010600030101010101" pitchFamily="2" charset="-122"/>
                <a:cs typeface="+mn-ea"/>
                <a:sym typeface="+mn-ea"/>
              </a:rPr>
              <a:t>Slave </a:t>
            </a:r>
            <a:r>
              <a:rPr lang="en-US" altLang="zh-CN" sz="1800" b="1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AP (S-AP)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2" algn="l"/>
            <a:r>
              <a:rPr lang="en-US" altLang="zh-CN" dirty="0" smtClean="0">
                <a:ea typeface="宋体" panose="02010600030101010101" pitchFamily="2" charset="-122"/>
                <a:cs typeface="+mn-ea"/>
                <a:sym typeface="+mn-ea"/>
              </a:rPr>
              <a:t>An AP that p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articipates </a:t>
            </a: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in the Multi-AP transmission to a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specific STA but is not associating </a:t>
            </a: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with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STA.</a:t>
            </a: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0"/>
            <a:endParaRPr lang="en-US" altLang="zh-CN" sz="133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ko-KR" sz="2200" dirty="0" smtClean="0">
                <a:sym typeface="+mn-ea"/>
              </a:rPr>
              <a:t>To explain the implementation of the above proposal in concrete scenario, we will discuss the Multi-AP data </a:t>
            </a:r>
            <a:r>
              <a:rPr lang="en-US" altLang="ko-KR" sz="2200" dirty="0">
                <a:sym typeface="+mn-ea"/>
              </a:rPr>
              <a:t>transmission </a:t>
            </a:r>
            <a:r>
              <a:rPr lang="en-US" altLang="ko-KR" sz="2200" dirty="0" smtClean="0">
                <a:sym typeface="+mn-ea"/>
              </a:rPr>
              <a:t>procedure triggered by STA. </a:t>
            </a: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  <a:sym typeface="+mn-ea"/>
              </a:rPr>
              <a:t>Multi-AP data transmission procedure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8964" y="1912767"/>
            <a:ext cx="8042275" cy="2520051"/>
          </a:xfrm>
        </p:spPr>
        <p:txBody>
          <a:bodyPr>
            <a:normAutofit/>
          </a:bodyPr>
          <a:lstStyle/>
          <a:p>
            <a:r>
              <a:rPr lang="en-US" altLang="zh-CN" sz="1800" dirty="0">
                <a:ea typeface="宋体" panose="02010600030101010101" pitchFamily="2" charset="-122"/>
                <a:sym typeface="+mn-ea"/>
              </a:rPr>
              <a:t>Case 1: The </a:t>
            </a:r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M-AP sends a multi-AP transmission request frame and the STA responds with a frame to trigger the following Multi-AP data transmission.  </a:t>
            </a:r>
            <a:endParaRPr lang="en-US" altLang="zh-CN" sz="1700" dirty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The response frame from the STA could sync 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S-APs that cannot hear M-AP on the air interface </a:t>
            </a:r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in the following joint 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transmission.</a:t>
            </a:r>
            <a:endParaRPr lang="en-US" altLang="zh-CN" sz="1600" dirty="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The response frame from the STA guarantees </a:t>
            </a:r>
            <a:r>
              <a:rPr lang="en-US" altLang="zh-CN" sz="1600" dirty="0">
                <a:ea typeface="宋体" panose="02010600030101010101" pitchFamily="2" charset="-122"/>
                <a:sym typeface="+mn-ea"/>
              </a:rPr>
              <a:t>that STA is ready for receiving </a:t>
            </a:r>
            <a:r>
              <a:rPr lang="en-US" altLang="zh-CN" sz="1600" dirty="0" smtClean="0">
                <a:ea typeface="宋体" panose="02010600030101010101" pitchFamily="2" charset="-122"/>
                <a:sym typeface="+mn-ea"/>
              </a:rPr>
              <a:t>and protects the following joint transmission.</a:t>
            </a:r>
            <a:endParaRPr lang="en-US" altLang="zh-CN" sz="1600" dirty="0">
              <a:ea typeface="宋体" panose="02010600030101010101" pitchFamily="2" charset="-122"/>
              <a:sym typeface="+mn-ea"/>
            </a:endParaRPr>
          </a:p>
          <a:p>
            <a:pPr lvl="2"/>
            <a:endParaRPr lang="en-US" altLang="zh-CN" sz="1455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3"/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1200150" lvl="3" indent="0">
              <a:buNone/>
            </a:pPr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lvl="1"/>
            <a:endParaRPr lang="en-US" altLang="zh-CN" sz="2160" b="1" dirty="0">
              <a:solidFill>
                <a:schemeClr val="tx1"/>
              </a:solidFill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7540" y="4004945"/>
            <a:ext cx="5440680" cy="2193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anose="02010600030101010101" pitchFamily="2" charset="-122"/>
                <a:sym typeface="+mn-ea"/>
              </a:rPr>
              <a:t>Multi-AP data transmission procedure 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9347" y="2360711"/>
            <a:ext cx="8042275" cy="2016223"/>
          </a:xfrm>
        </p:spPr>
        <p:txBody>
          <a:bodyPr>
            <a:normAutofit/>
          </a:bodyPr>
          <a:lstStyle/>
          <a:p>
            <a:r>
              <a:rPr lang="en-US" altLang="zh-CN" sz="1800" dirty="0" smtClean="0">
                <a:ea typeface="宋体" panose="02010600030101010101" pitchFamily="2" charset="-122"/>
                <a:cs typeface="+mn-ea"/>
                <a:sym typeface="+mn-ea"/>
              </a:rPr>
              <a:t>Case 2: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</a:t>
            </a: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STA </a:t>
            </a:r>
            <a:r>
              <a:rPr lang="en-US" altLang="zh-CN" sz="1800" dirty="0" smtClean="0">
                <a:ea typeface="宋体" panose="02010600030101010101" pitchFamily="2" charset="-122"/>
                <a:cs typeface="+mn-ea"/>
                <a:sym typeface="+mn-ea"/>
              </a:rPr>
              <a:t>initiates a Multi-AP data transmission with a </a:t>
            </a:r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trigger frame.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1"/>
            <a:r>
              <a:rPr lang="en-US" altLang="zh-CN" sz="146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The </a:t>
            </a:r>
            <a:r>
              <a:rPr lang="en-US" altLang="zh-CN" sz="1460" dirty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STA </a:t>
            </a:r>
            <a:r>
              <a:rPr lang="en-US" altLang="zh-CN" sz="1460" dirty="0" smtClean="0">
                <a:ea typeface="宋体" panose="02010600030101010101" pitchFamily="2" charset="-122"/>
                <a:cs typeface="+mn-ea"/>
                <a:sym typeface="+mn-ea"/>
              </a:rPr>
              <a:t>is </a:t>
            </a:r>
            <a:r>
              <a:rPr lang="en-US" altLang="zh-CN" sz="1460" dirty="0" smtClean="0">
                <a:solidFill>
                  <a:schemeClr val="tx1"/>
                </a:solidFill>
                <a:ea typeface="宋体" panose="02010600030101010101" pitchFamily="2" charset="-122"/>
                <a:cs typeface="+mn-ea"/>
                <a:sym typeface="+mn-ea"/>
              </a:rPr>
              <a:t>informed of the DL data buffer in previous message.</a:t>
            </a:r>
            <a:endParaRPr lang="en-US" altLang="zh-CN" sz="1460" dirty="0" smtClean="0">
              <a:solidFill>
                <a:schemeClr val="tx1"/>
              </a:solidFill>
              <a:ea typeface="宋体" panose="02010600030101010101" pitchFamily="2" charset="-122"/>
              <a:cs typeface="+mn-ea"/>
              <a:sym typeface="+mn-ea"/>
            </a:endParaRPr>
          </a:p>
          <a:p>
            <a:pPr lvl="1"/>
            <a:r>
              <a:rPr lang="en-US" altLang="zh-CN" sz="1460" dirty="0" smtClean="0">
                <a:ea typeface="宋体" panose="02010600030101010101" pitchFamily="2" charset="-122"/>
                <a:cs typeface="+mn-ea"/>
                <a:sym typeface="+mn-ea"/>
              </a:rPr>
              <a:t>The overhead for M-AP and S-APs synchronization is saved.</a:t>
            </a:r>
            <a:endParaRPr lang="en-US" altLang="zh-CN" sz="146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2"/>
            <a:endParaRPr lang="en-US" altLang="zh-CN" sz="1455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3"/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1200150" lvl="3" indent="0">
              <a:buNone/>
            </a:pPr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lvl="1"/>
            <a:endParaRPr lang="en-US" altLang="zh-CN" sz="2160" b="1" dirty="0">
              <a:solidFill>
                <a:schemeClr val="tx1"/>
              </a:solidFill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7540" y="4032250"/>
            <a:ext cx="5384800" cy="2145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4365" y="2204864"/>
            <a:ext cx="8042275" cy="4270231"/>
          </a:xfrm>
        </p:spPr>
        <p:txBody>
          <a:bodyPr>
            <a:normAutofit/>
          </a:bodyPr>
          <a:lstStyle/>
          <a:p>
            <a:r>
              <a:rPr lang="en-US" altLang="zh-CN" sz="22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In this contribution, we proposed a STA triggered Multi-AP transmission procedure.</a:t>
            </a:r>
            <a:r>
              <a:rPr lang="en-US" altLang="zh-CN" sz="216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800" dirty="0" smtClean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Allow APs that cannot hear the STA’s associating AP to join the multi-AP transmission</a:t>
            </a:r>
            <a:endParaRPr lang="en-US" altLang="zh-CN" sz="18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1800" dirty="0" smtClean="0">
                <a:ea typeface="宋体" panose="02010600030101010101" pitchFamily="2" charset="-122"/>
                <a:sym typeface="+mn-ea"/>
              </a:rPr>
              <a:t>Protect the following Multi-AP transmission.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457200" lvl="1" indent="0">
              <a:buNone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	</a:t>
            </a:r>
            <a:endParaRPr lang="en-US" altLang="zh-CN" sz="180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1200150" lvl="3" indent="0">
              <a:buNone/>
            </a:pPr>
            <a:endParaRPr lang="en-US" altLang="zh-CN" sz="129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16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lvl="1"/>
            <a:endParaRPr lang="en-US" altLang="zh-CN" sz="2160" b="1" dirty="0">
              <a:solidFill>
                <a:schemeClr val="tx1"/>
              </a:solidFill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</a:fld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998970" y="6475730"/>
            <a:ext cx="1544955" cy="184150"/>
          </a:xfrm>
        </p:spPr>
        <p:txBody>
          <a:bodyPr/>
          <a:lstStyle/>
          <a:p>
            <a:pPr>
              <a:defRPr/>
            </a:pPr>
            <a:r>
              <a:rPr lang="en-US" altLang="zh-CN" smtClean="0">
                <a:sym typeface="+mn-ea"/>
              </a:rPr>
              <a:t>Dan Yang, etc, (ZTE)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Straw Poll 1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it’s not necessary for S-APs to hear M-AP on the air interface?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Y/N/A=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Dan Yang, etc, (ZTE)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4222</Words>
  <Application>WPS 演示</Application>
  <PresentationFormat>全屏显示(4:3)</PresentationFormat>
  <Paragraphs>229</Paragraphs>
  <Slides>13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Gulim</vt:lpstr>
      <vt:lpstr>微软雅黑</vt:lpstr>
      <vt:lpstr>Arial Unicode MS</vt:lpstr>
      <vt:lpstr>802-11-Submission</vt:lpstr>
      <vt:lpstr>PowerPoint 演示文稿</vt:lpstr>
      <vt:lpstr>Introduction</vt:lpstr>
      <vt:lpstr>Background</vt:lpstr>
      <vt:lpstr>Motivation</vt:lpstr>
      <vt:lpstr>STA Triggered Multi-AP Transmission</vt:lpstr>
      <vt:lpstr>Multi-AP data transmission procedure </vt:lpstr>
      <vt:lpstr>Multi-AP data transmission procedure </vt:lpstr>
      <vt:lpstr>Conclusion</vt:lpstr>
      <vt:lpstr>Straw Poll 1</vt:lpstr>
      <vt:lpstr>Straw Poll 2</vt:lpstr>
      <vt:lpstr>Straw Poll 3</vt:lpstr>
      <vt:lpstr>References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00061232</cp:lastModifiedBy>
  <cp:revision>316</cp:revision>
  <dcterms:created xsi:type="dcterms:W3CDTF">2019-01-11T20:08:00Z</dcterms:created>
  <dcterms:modified xsi:type="dcterms:W3CDTF">2019-09-17T03:08:27Z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2052-10.8.2.7027</vt:lpwstr>
  </property>
</Properties>
</file>