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824" r:id="rId3"/>
    <p:sldId id="843" r:id="rId4"/>
    <p:sldId id="834" r:id="rId5"/>
    <p:sldId id="847" r:id="rId6"/>
    <p:sldId id="845" r:id="rId7"/>
    <p:sldId id="852" r:id="rId8"/>
    <p:sldId id="850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12/19/2019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12/19/2019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12/19/2019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12/19/2019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1617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Power Save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Recap: Multi-link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2954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An AP/STA multi-link device (MLD) includes multiple links.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Each link has one AP/STA affiliates with it.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multiple APs/STAs of an AP/STA MLD share the same MLLE.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It is not clear how to define power save for AP/STA MLD.</a:t>
            </a:r>
            <a:endParaRPr lang="en-US" sz="1600" b="0" dirty="0"/>
          </a:p>
          <a:p>
            <a:pPr lvl="1"/>
            <a:endParaRPr lang="en-US" sz="12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E0C3675-0B3F-4C20-8F71-19063CFB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CBEB-6EB6-4211-9BEF-BEC1747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DE58EC-C23F-4BEE-B493-C920FA6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</p:spTree>
    <p:extLst>
      <p:ext uri="{BB962C8B-B14F-4D97-AF65-F5344CB8AC3E}">
        <p14:creationId xmlns:p14="http://schemas.microsoft.com/office/powerpoint/2010/main" val="59817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Recap: 11baseline Power Save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295400"/>
            <a:ext cx="8534401" cy="34290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Operation mode change: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NSS, BW change from STA side and AP side.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following power save feature </a:t>
            </a:r>
            <a:r>
              <a:rPr lang="en-US" dirty="0"/>
              <a:t>works with the available BW announced by operating mode change.</a:t>
            </a:r>
            <a:endParaRPr lang="en-US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Power save at STA.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mode,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Power save state </a:t>
            </a:r>
            <a:r>
              <a:rPr lang="en-US" sz="1600" dirty="0"/>
              <a:t>when working in Power Save Mode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SM (Spatial Multiplexing) power save.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…</a:t>
            </a:r>
          </a:p>
          <a:p>
            <a:pPr lvl="1"/>
            <a:endParaRPr lang="en-US" sz="12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E0C3675-0B3F-4C20-8F71-19063CFB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CBEB-6EB6-4211-9BEF-BEC1747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DE58EC-C23F-4BEE-B493-C920FA6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</p:spTree>
    <p:extLst>
      <p:ext uri="{BB962C8B-B14F-4D97-AF65-F5344CB8AC3E}">
        <p14:creationId xmlns:p14="http://schemas.microsoft.com/office/powerpoint/2010/main" val="295491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83" y="609600"/>
            <a:ext cx="8915400" cy="455613"/>
          </a:xfrm>
        </p:spPr>
        <p:txBody>
          <a:bodyPr/>
          <a:lstStyle/>
          <a:p>
            <a:r>
              <a:rPr lang="en-US" sz="2800" dirty="0"/>
              <a:t>Link Enablement/Disablement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83" y="1143000"/>
            <a:ext cx="8696418" cy="51054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reason of decoupling link enablement/disablement from power save (Active + Power Save, Awake + Doze):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The link enablement/disablement </a:t>
            </a:r>
            <a:r>
              <a:rPr lang="en-US" sz="1600" b="0" dirty="0"/>
              <a:t>can be a specific mode of operating mode change, BW change announcement where the BW of a link can become 0.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MLD can disable its links also. </a:t>
            </a:r>
            <a:r>
              <a:rPr lang="en-US" sz="1600" b="0" dirty="0"/>
              <a:t>  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Once a link is disabled, no traffic can be transmitted in the link and no power save mode negotiation is done in the link</a:t>
            </a:r>
            <a:endParaRPr lang="en-US" sz="14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Different links in an AP/STA MLD can be in different state (enable, disable).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An AP/STA MLD can request link enablement/disablement of the links.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When a link is enabled, a STA MLD can change its power save mode in the link.</a:t>
            </a:r>
          </a:p>
          <a:p>
            <a:pPr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With link enablement/disablement, a STA MLD can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Save power compared with the mode that all links are in on state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Guarantee real-time requirement since an AP MLD can transmit DL frames to the STA MLD right away.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/>
              <a:t>09/09/2019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875BDF4-1878-4333-9465-8D8ACF4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489A0B-0A89-4EC2-9283-6717592B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59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STA Power Save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" y="1143000"/>
            <a:ext cx="8915401" cy="326322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power save mode of different links of a STA MLD can be different.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power save mode of a link can be announced through another link or the same link.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power save mode announcement of other link can be carried in HE Control field.</a:t>
            </a:r>
          </a:p>
          <a:p>
            <a:pPr lvl="1"/>
            <a:endParaRPr lang="en-US" sz="1800" dirty="0"/>
          </a:p>
          <a:p>
            <a:pPr>
              <a:buClr>
                <a:srgbClr val="FF0000"/>
              </a:buClr>
            </a:pPr>
            <a:r>
              <a:rPr lang="en-US" sz="1800" b="0" dirty="0"/>
              <a:t>Buffered frame indication in one link can be broadcasted in another link.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AP MLD and STA MLD can negotiate which link to receive the buffered frame indication.</a:t>
            </a:r>
          </a:p>
          <a:p>
            <a:endParaRPr lang="en-US" sz="18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42C00FB-B5B3-4C22-8149-C6AA7DE2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A7CD-AA77-4069-95E2-F47508A8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8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STA Power Save (Cont’d)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9"/>
            <a:ext cx="9144000" cy="175081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STA MLD notifies power save STA’s awake through PS-Poll, QoS Null etc. (HE Control could be used when link2’s awake is notified in link1’s frame exchange).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527B5F-7E53-4EA4-84FB-D55856475A2D}"/>
              </a:ext>
            </a:extLst>
          </p:cNvPr>
          <p:cNvSpPr txBox="1"/>
          <p:nvPr/>
        </p:nvSpPr>
        <p:spPr>
          <a:xfrm>
            <a:off x="0" y="3541583"/>
            <a:ext cx="755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(master link)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D995B-B94A-48FC-B66A-F56EF8442A49}"/>
              </a:ext>
            </a:extLst>
          </p:cNvPr>
          <p:cNvSpPr txBox="1"/>
          <p:nvPr/>
        </p:nvSpPr>
        <p:spPr>
          <a:xfrm>
            <a:off x="0" y="4637682"/>
            <a:ext cx="755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(slave link)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DC3E1C-37E6-4513-8923-81E6B0831577}"/>
              </a:ext>
            </a:extLst>
          </p:cNvPr>
          <p:cNvSpPr/>
          <p:nvPr/>
        </p:nvSpPr>
        <p:spPr bwMode="auto">
          <a:xfrm>
            <a:off x="7648517" y="3147231"/>
            <a:ext cx="852416" cy="35190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15462C-B441-45BA-9D5F-8B236349CAD1}"/>
              </a:ext>
            </a:extLst>
          </p:cNvPr>
          <p:cNvSpPr/>
          <p:nvPr/>
        </p:nvSpPr>
        <p:spPr bwMode="auto">
          <a:xfrm>
            <a:off x="7752346" y="3499138"/>
            <a:ext cx="197305" cy="13671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81ED5-3EC2-4587-BD48-6AE55DEB6A6A}"/>
              </a:ext>
            </a:extLst>
          </p:cNvPr>
          <p:cNvSpPr txBox="1"/>
          <p:nvPr/>
        </p:nvSpPr>
        <p:spPr>
          <a:xfrm>
            <a:off x="7034729" y="3143235"/>
            <a:ext cx="7087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 MLD1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1FF02-D8D1-48F1-A175-BDF35D5FE747}"/>
              </a:ext>
            </a:extLst>
          </p:cNvPr>
          <p:cNvSpPr txBox="1"/>
          <p:nvPr/>
        </p:nvSpPr>
        <p:spPr>
          <a:xfrm>
            <a:off x="7034729" y="3455876"/>
            <a:ext cx="835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F97A62-0749-4778-9C2B-3E876DAF3957}"/>
              </a:ext>
            </a:extLst>
          </p:cNvPr>
          <p:cNvSpPr txBox="1"/>
          <p:nvPr/>
        </p:nvSpPr>
        <p:spPr>
          <a:xfrm>
            <a:off x="7640420" y="3197433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25A6AF-16C8-438A-9F36-B3E3AD7D33C5}"/>
              </a:ext>
            </a:extLst>
          </p:cNvPr>
          <p:cNvSpPr txBox="1"/>
          <p:nvPr/>
        </p:nvSpPr>
        <p:spPr>
          <a:xfrm>
            <a:off x="7635607" y="3653080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8C35B5-3DC6-419A-9063-ACEA219D662B}"/>
              </a:ext>
            </a:extLst>
          </p:cNvPr>
          <p:cNvSpPr/>
          <p:nvPr/>
        </p:nvSpPr>
        <p:spPr bwMode="auto">
          <a:xfrm>
            <a:off x="8202257" y="3495009"/>
            <a:ext cx="197305" cy="16774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872FFAD-64AE-4320-81AB-F068DE7829D6}"/>
              </a:ext>
            </a:extLst>
          </p:cNvPr>
          <p:cNvSpPr txBox="1"/>
          <p:nvPr/>
        </p:nvSpPr>
        <p:spPr>
          <a:xfrm>
            <a:off x="8346922" y="3470089"/>
            <a:ext cx="921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9984BB-DCF0-4EB1-9749-ED31C19A6283}"/>
              </a:ext>
            </a:extLst>
          </p:cNvPr>
          <p:cNvSpPr txBox="1"/>
          <p:nvPr/>
        </p:nvSpPr>
        <p:spPr>
          <a:xfrm>
            <a:off x="8120002" y="3632657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99A4F7-6EE0-4578-A91A-2A5005C0F7F3}"/>
              </a:ext>
            </a:extLst>
          </p:cNvPr>
          <p:cNvSpPr/>
          <p:nvPr/>
        </p:nvSpPr>
        <p:spPr bwMode="auto">
          <a:xfrm>
            <a:off x="7710213" y="4440892"/>
            <a:ext cx="852704" cy="30914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315F1F-1F08-47A8-9FFA-A23C335F18EB}"/>
              </a:ext>
            </a:extLst>
          </p:cNvPr>
          <p:cNvSpPr/>
          <p:nvPr/>
        </p:nvSpPr>
        <p:spPr bwMode="auto">
          <a:xfrm>
            <a:off x="7824570" y="4253321"/>
            <a:ext cx="197681" cy="1909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75886FB-DE85-49DE-A907-32DE30F0F692}"/>
              </a:ext>
            </a:extLst>
          </p:cNvPr>
          <p:cNvSpPr txBox="1"/>
          <p:nvPr/>
        </p:nvSpPr>
        <p:spPr>
          <a:xfrm>
            <a:off x="7164116" y="4219623"/>
            <a:ext cx="786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D4ED41-E519-47BA-9943-4FC37026CD75}"/>
              </a:ext>
            </a:extLst>
          </p:cNvPr>
          <p:cNvSpPr txBox="1"/>
          <p:nvPr/>
        </p:nvSpPr>
        <p:spPr>
          <a:xfrm>
            <a:off x="7718017" y="4474825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403573-2E24-4894-A909-D59EC8D49FF0}"/>
              </a:ext>
            </a:extLst>
          </p:cNvPr>
          <p:cNvSpPr txBox="1"/>
          <p:nvPr/>
        </p:nvSpPr>
        <p:spPr>
          <a:xfrm>
            <a:off x="7707376" y="3969043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6016513-4FCB-444F-A0E8-71F2D84B316F}"/>
              </a:ext>
            </a:extLst>
          </p:cNvPr>
          <p:cNvSpPr/>
          <p:nvPr/>
        </p:nvSpPr>
        <p:spPr bwMode="auto">
          <a:xfrm>
            <a:off x="8231217" y="4253320"/>
            <a:ext cx="185691" cy="18174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65EBEB-DAEB-4F52-922F-6F5397C9ADE7}"/>
              </a:ext>
            </a:extLst>
          </p:cNvPr>
          <p:cNvSpPr txBox="1"/>
          <p:nvPr/>
        </p:nvSpPr>
        <p:spPr>
          <a:xfrm>
            <a:off x="8382362" y="4224303"/>
            <a:ext cx="8496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0EA68D7-BCAE-40AD-A091-734FD5016BC5}"/>
              </a:ext>
            </a:extLst>
          </p:cNvPr>
          <p:cNvSpPr txBox="1"/>
          <p:nvPr/>
        </p:nvSpPr>
        <p:spPr>
          <a:xfrm>
            <a:off x="8140815" y="3965935"/>
            <a:ext cx="4979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B33E7CA-ECAE-415F-936C-5046471EF496}"/>
              </a:ext>
            </a:extLst>
          </p:cNvPr>
          <p:cNvSpPr txBox="1"/>
          <p:nvPr/>
        </p:nvSpPr>
        <p:spPr>
          <a:xfrm>
            <a:off x="7130657" y="4435767"/>
            <a:ext cx="703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STA MLD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A68732A-3CC5-4FE1-8397-223E717165BE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>
            <a:off x="7866646" y="3653080"/>
            <a:ext cx="4066" cy="5696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30C6086-6CB9-44D0-9CCC-59D93FFFA69C}"/>
              </a:ext>
            </a:extLst>
          </p:cNvPr>
          <p:cNvCxnSpPr>
            <a:cxnSpLocks/>
            <a:stCxn id="22" idx="2"/>
            <a:endCxn id="40" idx="0"/>
          </p:cNvCxnSpPr>
          <p:nvPr/>
        </p:nvCxnSpPr>
        <p:spPr bwMode="auto">
          <a:xfrm>
            <a:off x="8300910" y="3662750"/>
            <a:ext cx="23153" cy="5905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CB5DFED-948F-4884-A956-E592C9C81807}"/>
              </a:ext>
            </a:extLst>
          </p:cNvPr>
          <p:cNvCxnSpPr>
            <a:cxnSpLocks/>
            <a:endCxn id="42" idx="2"/>
          </p:cNvCxnSpPr>
          <p:nvPr/>
        </p:nvCxnSpPr>
        <p:spPr bwMode="auto">
          <a:xfrm flipH="1">
            <a:off x="8389789" y="4010743"/>
            <a:ext cx="429882" cy="170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758475C-B8B5-43BF-9B60-3719083BA3C4}"/>
              </a:ext>
            </a:extLst>
          </p:cNvPr>
          <p:cNvSpPr txBox="1"/>
          <p:nvPr/>
        </p:nvSpPr>
        <p:spPr>
          <a:xfrm>
            <a:off x="8577985" y="3715157"/>
            <a:ext cx="744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Power Save mode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ADDFC0F-6FB8-4D48-B949-DB58F1EDA8BF}"/>
              </a:ext>
            </a:extLst>
          </p:cNvPr>
          <p:cNvCxnSpPr/>
          <p:nvPr/>
        </p:nvCxnSpPr>
        <p:spPr bwMode="auto">
          <a:xfrm>
            <a:off x="730786" y="380421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FFE2A1C-B7C9-40A4-9AEF-2FF7934E1DEE}"/>
              </a:ext>
            </a:extLst>
          </p:cNvPr>
          <p:cNvCxnSpPr/>
          <p:nvPr/>
        </p:nvCxnSpPr>
        <p:spPr bwMode="auto">
          <a:xfrm>
            <a:off x="103125" y="3880414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4720BE2-FAC6-4F64-A92A-C852942581E7}"/>
              </a:ext>
            </a:extLst>
          </p:cNvPr>
          <p:cNvCxnSpPr/>
          <p:nvPr/>
        </p:nvCxnSpPr>
        <p:spPr bwMode="auto">
          <a:xfrm>
            <a:off x="3671900" y="380421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76CE5E-19FA-40A6-8B17-71F68F0F4E22}"/>
              </a:ext>
            </a:extLst>
          </p:cNvPr>
          <p:cNvCxnSpPr/>
          <p:nvPr/>
        </p:nvCxnSpPr>
        <p:spPr bwMode="auto">
          <a:xfrm>
            <a:off x="103125" y="4979812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3CECE90-D5FC-483B-AE73-B6F8C68F4CE0}"/>
              </a:ext>
            </a:extLst>
          </p:cNvPr>
          <p:cNvCxnSpPr/>
          <p:nvPr/>
        </p:nvCxnSpPr>
        <p:spPr bwMode="auto">
          <a:xfrm>
            <a:off x="730925" y="4900653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AAC769F-41CA-4B53-AD4E-0E35C447AF00}"/>
              </a:ext>
            </a:extLst>
          </p:cNvPr>
          <p:cNvCxnSpPr/>
          <p:nvPr/>
        </p:nvCxnSpPr>
        <p:spPr bwMode="auto">
          <a:xfrm>
            <a:off x="3672039" y="4900653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BB169F9-6BF5-44D8-92CD-E1A74BC21995}"/>
              </a:ext>
            </a:extLst>
          </p:cNvPr>
          <p:cNvSpPr/>
          <p:nvPr/>
        </p:nvSpPr>
        <p:spPr bwMode="auto">
          <a:xfrm>
            <a:off x="721309" y="3592203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187A307-8B81-4F43-B6D6-A727486E5A23}"/>
              </a:ext>
            </a:extLst>
          </p:cNvPr>
          <p:cNvSpPr/>
          <p:nvPr/>
        </p:nvSpPr>
        <p:spPr bwMode="auto">
          <a:xfrm>
            <a:off x="716871" y="4687412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FB9F194-AA19-4BA6-9A0A-6DA10BBCCB3C}"/>
              </a:ext>
            </a:extLst>
          </p:cNvPr>
          <p:cNvSpPr/>
          <p:nvPr/>
        </p:nvSpPr>
        <p:spPr bwMode="auto">
          <a:xfrm>
            <a:off x="3672037" y="3594424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656678-34F3-4BEE-8246-F42C08F65F27}"/>
              </a:ext>
            </a:extLst>
          </p:cNvPr>
          <p:cNvSpPr/>
          <p:nvPr/>
        </p:nvSpPr>
        <p:spPr bwMode="auto">
          <a:xfrm>
            <a:off x="3676477" y="4689633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74BEEEF-5DD3-464D-83EC-1DB974897A3C}"/>
              </a:ext>
            </a:extLst>
          </p:cNvPr>
          <p:cNvSpPr txBox="1"/>
          <p:nvPr/>
        </p:nvSpPr>
        <p:spPr>
          <a:xfrm>
            <a:off x="500016" y="3419866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39424B9-500A-486D-A4CF-4717934A86D3}"/>
              </a:ext>
            </a:extLst>
          </p:cNvPr>
          <p:cNvSpPr txBox="1"/>
          <p:nvPr/>
        </p:nvSpPr>
        <p:spPr>
          <a:xfrm>
            <a:off x="501656" y="4474230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F62D0B7-7320-485B-95FA-29765C83FBC3}"/>
              </a:ext>
            </a:extLst>
          </p:cNvPr>
          <p:cNvSpPr txBox="1"/>
          <p:nvPr/>
        </p:nvSpPr>
        <p:spPr>
          <a:xfrm>
            <a:off x="3458772" y="3401664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530AC4-9C36-4939-A7E0-131E9CB4C3EA}"/>
              </a:ext>
            </a:extLst>
          </p:cNvPr>
          <p:cNvSpPr txBox="1"/>
          <p:nvPr/>
        </p:nvSpPr>
        <p:spPr>
          <a:xfrm>
            <a:off x="3455925" y="4495757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E6C732-23B1-4FFF-A9D2-1ED8FAFF8BF5}"/>
              </a:ext>
            </a:extLst>
          </p:cNvPr>
          <p:cNvSpPr/>
          <p:nvPr/>
        </p:nvSpPr>
        <p:spPr bwMode="auto">
          <a:xfrm>
            <a:off x="4486906" y="3593635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022BB3F-80CF-4005-8CF1-FA63DD7D8696}"/>
              </a:ext>
            </a:extLst>
          </p:cNvPr>
          <p:cNvSpPr/>
          <p:nvPr/>
        </p:nvSpPr>
        <p:spPr bwMode="auto">
          <a:xfrm>
            <a:off x="4226376" y="3874426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B200382-23DD-4BE0-B45A-397FCA51269A}"/>
              </a:ext>
            </a:extLst>
          </p:cNvPr>
          <p:cNvSpPr txBox="1"/>
          <p:nvPr/>
        </p:nvSpPr>
        <p:spPr>
          <a:xfrm>
            <a:off x="4038875" y="4194060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QoS Null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9A7CC4-B225-42F8-98B1-DDACE9DA1B24}"/>
              </a:ext>
            </a:extLst>
          </p:cNvPr>
          <p:cNvSpPr txBox="1"/>
          <p:nvPr/>
        </p:nvSpPr>
        <p:spPr>
          <a:xfrm>
            <a:off x="4414814" y="3379312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Ack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B893DB4-503A-467D-A244-3C2117A573D6}"/>
              </a:ext>
            </a:extLst>
          </p:cNvPr>
          <p:cNvCxnSpPr>
            <a:cxnSpLocks/>
          </p:cNvCxnSpPr>
          <p:nvPr/>
        </p:nvCxnSpPr>
        <p:spPr bwMode="auto">
          <a:xfrm flipH="1">
            <a:off x="3708612" y="3258755"/>
            <a:ext cx="186796" cy="145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3E5A27D4-8B05-4516-932E-4BA66C45925A}"/>
              </a:ext>
            </a:extLst>
          </p:cNvPr>
          <p:cNvSpPr txBox="1"/>
          <p:nvPr/>
        </p:nvSpPr>
        <p:spPr>
          <a:xfrm>
            <a:off x="3520895" y="2926517"/>
            <a:ext cx="2022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Buffered frames for Addr19, Addr29 (the indication can be in TIM of link2 Beacon also)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B84F02B-6460-412D-81A0-233B1DE3E25B}"/>
              </a:ext>
            </a:extLst>
          </p:cNvPr>
          <p:cNvSpPr/>
          <p:nvPr/>
        </p:nvSpPr>
        <p:spPr bwMode="auto">
          <a:xfrm>
            <a:off x="5046161" y="4687412"/>
            <a:ext cx="1155795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A5BAF78-ED8E-4F9B-8658-20AE55843E20}"/>
              </a:ext>
            </a:extLst>
          </p:cNvPr>
          <p:cNvSpPr txBox="1"/>
          <p:nvPr/>
        </p:nvSpPr>
        <p:spPr>
          <a:xfrm>
            <a:off x="5100654" y="4726589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EA3DE0A-0FFC-4E5F-906D-DD763046F721}"/>
              </a:ext>
            </a:extLst>
          </p:cNvPr>
          <p:cNvCxnSpPr>
            <a:cxnSpLocks/>
          </p:cNvCxnSpPr>
          <p:nvPr/>
        </p:nvCxnSpPr>
        <p:spPr bwMode="auto">
          <a:xfrm flipV="1">
            <a:off x="3771386" y="4026317"/>
            <a:ext cx="443422" cy="207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77877926-CC22-4E8F-8260-4AF760C73ED5}"/>
              </a:ext>
            </a:extLst>
          </p:cNvPr>
          <p:cNvSpPr txBox="1"/>
          <p:nvPr/>
        </p:nvSpPr>
        <p:spPr>
          <a:xfrm>
            <a:off x="3093939" y="4058091"/>
            <a:ext cx="962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Addr19, Addr29 are awake.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252102-0D4A-445D-8462-2D8EF4754C79}"/>
              </a:ext>
            </a:extLst>
          </p:cNvPr>
          <p:cNvSpPr/>
          <p:nvPr/>
        </p:nvSpPr>
        <p:spPr bwMode="auto">
          <a:xfrm>
            <a:off x="6317654" y="4982772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FE544C0-A5AC-4554-B01E-AD0A44BB5470}"/>
              </a:ext>
            </a:extLst>
          </p:cNvPr>
          <p:cNvSpPr txBox="1"/>
          <p:nvPr/>
        </p:nvSpPr>
        <p:spPr>
          <a:xfrm>
            <a:off x="6222653" y="5250944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18072AF-C496-4125-869C-359EEBF2A7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70943" y="5073254"/>
            <a:ext cx="248290" cy="157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2A5B80E-C4FA-4821-83F0-1F6F39DB3ACD}"/>
              </a:ext>
            </a:extLst>
          </p:cNvPr>
          <p:cNvSpPr txBox="1"/>
          <p:nvPr/>
        </p:nvSpPr>
        <p:spPr>
          <a:xfrm>
            <a:off x="6695383" y="5061361"/>
            <a:ext cx="8103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Addr29 is doze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0891F37-1392-44CD-94E1-AD9F5F5E5A57}"/>
              </a:ext>
            </a:extLst>
          </p:cNvPr>
          <p:cNvCxnSpPr/>
          <p:nvPr/>
        </p:nvCxnSpPr>
        <p:spPr bwMode="auto">
          <a:xfrm>
            <a:off x="1899297" y="4510890"/>
            <a:ext cx="0" cy="268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3B167EB-0B01-4433-BDDB-5AB2DCB0214F}"/>
              </a:ext>
            </a:extLst>
          </p:cNvPr>
          <p:cNvSpPr txBox="1"/>
          <p:nvPr/>
        </p:nvSpPr>
        <p:spPr>
          <a:xfrm>
            <a:off x="1550925" y="4107243"/>
            <a:ext cx="1140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Frames for Addr29 is coming.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C17CCB7E-EE35-4DA4-B55C-FDAA6E61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0" name="Footer Placeholder 4">
            <a:extLst>
              <a:ext uri="{FF2B5EF4-FFF2-40B4-BE49-F238E27FC236}">
                <a16:creationId xmlns:a16="http://schemas.microsoft.com/office/drawing/2014/main" id="{A896CD34-1619-4BBD-A43E-4F0D10116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116C085-33CB-4AFF-878D-3231E3F1C123}"/>
              </a:ext>
            </a:extLst>
          </p:cNvPr>
          <p:cNvCxnSpPr/>
          <p:nvPr/>
        </p:nvCxnSpPr>
        <p:spPr bwMode="auto">
          <a:xfrm>
            <a:off x="2327425" y="3458271"/>
            <a:ext cx="0" cy="268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B35028D4-B528-4BE5-BAE0-DEF03880A994}"/>
              </a:ext>
            </a:extLst>
          </p:cNvPr>
          <p:cNvSpPr txBox="1"/>
          <p:nvPr/>
        </p:nvSpPr>
        <p:spPr>
          <a:xfrm>
            <a:off x="2010448" y="3020124"/>
            <a:ext cx="1140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Frames for Addr19 is coming.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304FE8A-A5D3-4FB1-8015-570200A55833}"/>
              </a:ext>
            </a:extLst>
          </p:cNvPr>
          <p:cNvSpPr/>
          <p:nvPr/>
        </p:nvSpPr>
        <p:spPr bwMode="auto">
          <a:xfrm>
            <a:off x="5087827" y="3596534"/>
            <a:ext cx="577898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0EE002E-4FB7-4F4D-977A-562CF2A51E0B}"/>
              </a:ext>
            </a:extLst>
          </p:cNvPr>
          <p:cNvSpPr txBox="1"/>
          <p:nvPr/>
        </p:nvSpPr>
        <p:spPr>
          <a:xfrm>
            <a:off x="5142319" y="3635710"/>
            <a:ext cx="5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E166A6E-3649-4479-9EF9-FC98F2C92B55}"/>
              </a:ext>
            </a:extLst>
          </p:cNvPr>
          <p:cNvSpPr/>
          <p:nvPr/>
        </p:nvSpPr>
        <p:spPr bwMode="auto">
          <a:xfrm>
            <a:off x="5758916" y="3873551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977F377-C14C-4D10-95F6-E365189290CB}"/>
              </a:ext>
            </a:extLst>
          </p:cNvPr>
          <p:cNvSpPr txBox="1"/>
          <p:nvPr/>
        </p:nvSpPr>
        <p:spPr>
          <a:xfrm>
            <a:off x="5663915" y="4141723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Ack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B327433-BEC1-498D-ADB7-2E0925C9932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48455" y="3981620"/>
            <a:ext cx="248290" cy="157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8361164E-8CA2-4BDE-B900-4789CEAD6C09}"/>
              </a:ext>
            </a:extLst>
          </p:cNvPr>
          <p:cNvSpPr txBox="1"/>
          <p:nvPr/>
        </p:nvSpPr>
        <p:spPr>
          <a:xfrm>
            <a:off x="6172895" y="3969727"/>
            <a:ext cx="835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 is doze</a:t>
            </a:r>
          </a:p>
        </p:txBody>
      </p:sp>
    </p:spTree>
    <p:extLst>
      <p:ext uri="{BB962C8B-B14F-4D97-AF65-F5344CB8AC3E}">
        <p14:creationId xmlns:p14="http://schemas.microsoft.com/office/powerpoint/2010/main" val="5813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326322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Do you agree that for a STA MLD each STA on an enabled link maintains its own power save mode/state?</a:t>
            </a:r>
          </a:p>
        </p:txBody>
      </p:sp>
    </p:spTree>
    <p:extLst>
      <p:ext uri="{BB962C8B-B14F-4D97-AF65-F5344CB8AC3E}">
        <p14:creationId xmlns:p14="http://schemas.microsoft.com/office/powerpoint/2010/main" val="226235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2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3263224"/>
          </a:xfrm>
        </p:spPr>
        <p:txBody>
          <a:bodyPr/>
          <a:lstStyle/>
          <a:p>
            <a:pPr marL="457200" lvl="1" indent="0">
              <a:buNone/>
            </a:pPr>
            <a:endParaRPr lang="en-US" sz="12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 Do you support that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transmit on a link a frame that carries an indication of individually addressed frames buffered for transmission on other link(s)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MLD needs to be aware on which link(s) the AP MLD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mechanism to determine on which </a:t>
            </a:r>
            <a:r>
              <a:rPr lang="en-US" sz="1600" dirty="0"/>
              <a:t>link(s) the AP MLD provides the indication is TBD</a:t>
            </a:r>
            <a:endParaRPr lang="en-US" sz="16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transmit on a link a frame that carries an indication of individually addressed frames buffered for transmission on any enabled links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MLD needs to be aware on which link(s) the AP MLD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The mechanism to determine on which link(s) the AP MLD provides the indication is TBD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MLD may be restricted to indicate individually addressed frames buffered for transmission on a link within frame only transmitted on that link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9984849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801</Words>
  <Application>Microsoft Office PowerPoint</Application>
  <PresentationFormat>On-screen Show (4:3)</PresentationFormat>
  <Paragraphs>126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Garamond</vt:lpstr>
      <vt:lpstr>Times New Roman</vt:lpstr>
      <vt:lpstr>Wingdings</vt:lpstr>
      <vt:lpstr>802-11-Submission</vt:lpstr>
      <vt:lpstr>Multi-Link Power Save</vt:lpstr>
      <vt:lpstr>Recap: Multi-link</vt:lpstr>
      <vt:lpstr>Recap: 11baseline Power Save</vt:lpstr>
      <vt:lpstr>Link Enablement/Disablement</vt:lpstr>
      <vt:lpstr>STA Power Save</vt:lpstr>
      <vt:lpstr>STA Power Save (Cont’d)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2253</cp:revision>
  <cp:lastPrinted>1998-02-10T13:28:06Z</cp:lastPrinted>
  <dcterms:created xsi:type="dcterms:W3CDTF">2007-05-21T21:00:37Z</dcterms:created>
  <dcterms:modified xsi:type="dcterms:W3CDTF">2019-12-19T21:43:35Z</dcterms:modified>
  <cp:category>Submission</cp:category>
</cp:coreProperties>
</file>