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5" r:id="rId2"/>
    <p:sldId id="437" r:id="rId3"/>
    <p:sldId id="436" r:id="rId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108" d="100"/>
          <a:sy n="108" d="100"/>
        </p:scale>
        <p:origin x="13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Sept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802.11-19/1600r00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26-00-0000-agenda17-19sep19-rr-tag-wireless-interim-in-han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18 Sept 2019, Hanoi, Vietnam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Discussions Tuesday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928511"/>
            <a:ext cx="10682591" cy="5546902"/>
          </a:xfrm>
        </p:spPr>
        <p:txBody>
          <a:bodyPr/>
          <a:lstStyle/>
          <a:p>
            <a:pPr marL="2000250" lvl="5" indent="0">
              <a:spcBef>
                <a:spcPts val="0"/>
              </a:spcBef>
              <a:buNone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 has 2 candidates for chair, elections at October meeting;  along with start of EN 303 687 for 6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CEPT ECC FM57 – Public consultation on Report 73 closed with comments from 8 parties.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start work on Report B at meeting come up next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2 initiatives: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Survey on trusting connected device  if there was an EU harmonized standard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Software Defined Radios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May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Included 4 sets of comments sent in to, APT, MCMC, FCC and ICASA, with an ACMA set of comments in LMSC ballot now.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AOB:  Apple adding UWB to their iPhone,  we should learn more about that.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https://mentor.ieee.org/802.18/dcn/19/18-19-0126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73613" y="1447800"/>
            <a:ext cx="1088178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Japan MIC consultation on 60 GHz.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Korea MSIT consultation on 940 MHz ubiquitous sensor networks.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of APT WRC-19 AIs and APAC</a:t>
            </a:r>
            <a:r>
              <a:rPr lang="en-US" altLang="en-US" sz="2000" b="0" dirty="0"/>
              <a:t> </a:t>
            </a:r>
            <a:r>
              <a:rPr lang="en-US" altLang="en-US" sz="2000" dirty="0"/>
              <a:t>in general.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ITU-R and URSI(International Union of Radio Science) harmonization between scientific and commercial uses of radio in particular, UWB.</a:t>
            </a: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102202</TotalTime>
  <Words>249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Midweek Liaison from 802.18 to 802.11 Date: 18 Sept 2019, Hanoi, Vietnam</vt:lpstr>
      <vt:lpstr>Discussions Tuesday 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2043</cp:revision>
  <cp:lastPrinted>1998-02-10T13:28:06Z</cp:lastPrinted>
  <dcterms:created xsi:type="dcterms:W3CDTF">1998-02-10T13:07:52Z</dcterms:created>
  <dcterms:modified xsi:type="dcterms:W3CDTF">2019-09-17T07:07:35Z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