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80" r:id="rId10"/>
    <p:sldId id="27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100" d="100"/>
          <a:sy n="100" d="100"/>
        </p:scale>
        <p:origin x="102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802.11-19/1591r4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links[1-3].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Moreover, the following motion has been passed in the previous F2F meeting: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dirty="0"/>
              <a:t>A single block </a:t>
            </a:r>
            <a:r>
              <a:rPr lang="en-GB" altLang="zh-CN" sz="1600" dirty="0" err="1"/>
              <a:t>ack</a:t>
            </a:r>
            <a:r>
              <a:rPr lang="en-GB" altLang="zh-CN" sz="1600" dirty="0"/>
              <a:t> agreement is negotiated between two MLDs for a TID that may be transmitted over one or more links.</a:t>
            </a:r>
            <a:endParaRPr lang="zh-CN" altLang="zh-CN" sz="1600" dirty="0"/>
          </a:p>
          <a:p>
            <a:pPr lvl="1">
              <a:buFont typeface="Arial" pitchFamily="34" charset="0"/>
              <a:buChar char="•"/>
            </a:pPr>
            <a:r>
              <a:rPr lang="en-GB" altLang="zh-CN" sz="1200" b="1" dirty="0"/>
              <a:t>NOTE – The format of the setup frames is TBD</a:t>
            </a:r>
            <a:r>
              <a:rPr lang="en-GB" altLang="zh-CN" sz="1200" b="1" dirty="0" smtClean="0"/>
              <a:t>.	</a:t>
            </a:r>
            <a:endParaRPr lang="en-US" altLang="zh-CN" sz="1200" b="1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600200" y="5334000"/>
            <a:ext cx="237172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334000" y="5121166"/>
            <a:ext cx="2499732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ADDBA request/response </a:t>
            </a:r>
            <a:r>
              <a:rPr lang="en-US" altLang="zh-CN" sz="1400" dirty="0" smtClean="0"/>
              <a:t>frames can optionally carry a multi-band element, if so, </a:t>
            </a:r>
            <a:r>
              <a:rPr lang="en-US" altLang="zh-CN" sz="1400" dirty="0"/>
              <a:t>the BA agreement is established on the link indicated by the multi-band </a:t>
            </a:r>
            <a:r>
              <a:rPr lang="en-US" altLang="zh-CN" sz="1400" dirty="0" smtClean="0"/>
              <a:t>element</a:t>
            </a:r>
            <a:endParaRPr lang="en-US" altLang="zh-CN" sz="14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6576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multi-link device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recipient STA </a:t>
            </a:r>
            <a:r>
              <a:rPr lang="en-US" altLang="zh-CN" sz="1600" b="0" dirty="0"/>
              <a:t>replies an ADDBA response frame with the value of the Status Code field set to SUCCESS, then a BA agreement has been established for multi-link aggregation across the indicated links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Note that the multi-band elements in the ADDBA response frame can be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STA can send a single BA to acknowledge the data frames on all links, or send a BA for each link.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64178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48640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64029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06441" y="6170612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</a:t>
            </a:r>
            <a:r>
              <a:rPr lang="en-US" altLang="zh-CN" dirty="0"/>
              <a:t>setup a BA agreement for multi-link </a:t>
            </a:r>
            <a:r>
              <a:rPr lang="en-US" altLang="zh-CN" dirty="0" smtClean="0"/>
              <a:t>operation by modifying </a:t>
            </a:r>
            <a:r>
              <a:rPr lang="en-US" altLang="zh-CN" dirty="0" smtClean="0"/>
              <a:t>ADDBA request and ADDBA response </a:t>
            </a:r>
            <a:r>
              <a:rPr lang="en-US" altLang="zh-CN" dirty="0" smtClean="0"/>
              <a:t>frames?</a:t>
            </a:r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 smtClean="0"/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dirty="0" smtClean="0"/>
              <a:t>Y/N/A = 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to allow ADDBA request and ADDBA response frames to carry multiple multi-band elements to setup a BA agreement for multi-link </a:t>
            </a:r>
            <a:r>
              <a:rPr lang="en-US" altLang="zh-CN" dirty="0" smtClean="0"/>
              <a:t>operation?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8751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40391</TotalTime>
  <Words>766</Words>
  <Application>Microsoft Office PowerPoint</Application>
  <PresentationFormat>全屏显示(4:3)</PresentationFormat>
  <Paragraphs>137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 1</vt:lpstr>
      <vt:lpstr>Straw Poll 2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Liyunbo</cp:lastModifiedBy>
  <cp:revision>1141</cp:revision>
  <cp:lastPrinted>1601-01-01T00:00:00Z</cp:lastPrinted>
  <dcterms:created xsi:type="dcterms:W3CDTF">2015-10-31T00:33:08Z</dcterms:created>
  <dcterms:modified xsi:type="dcterms:W3CDTF">2020-01-14T22:59:37Z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(3)Jc4ZDRPKHaqK3VyJprS9aYa6fbv0EEt+x18cEWpt56thcC0c0781gHmgLVPZ5jAVAh+71waW
o7el/lF0ecvamXQJIA3VBeK43Xu93TYVRXrsePaO1FdQf5M/T2Y9DzOa/IQF0aoutsJ6X8YM
YYtUa4RU0b/+/xk7TbaquDeGOu9sZfkXRX4NmPbPCRFf1omD6ss/hLBm6XE12nsFtHJCnh9K
HGNKhy5Q04Wkz9737q</vt:lpwstr>
  </property>
  <property fmtid="{D5CDD505-2E9C-101B-9397-08002B2CF9AE}" pid="3" name="_2015_ms_pID_7253431">
    <vt:lpwstr>rB4ohFIkiUoimA/CEZRZyQclVOdkfjkIqGC/T1+GniAE2dSs43rj3p
mr0qX3C2iepb83MTzedq8mLZtdndob+d/0K/0qjsWKh8hA1f+8MEkIAM3fT/ekfsxSJNP8Wr
z0BBof/c8f4iwKbAywI3IYebzWXq0slHW1j3M8upuHIKIkfv0RApXrqI2iou/A5oTxx6TOic
Pg5+U3mAR+dHb06XjdoJegETCfPiZ1ef8l1E</vt:lpwstr>
  </property>
  <property fmtid="{D5CDD505-2E9C-101B-9397-08002B2CF9AE}" pid="4" name="_2015_ms_pID_7253432">
    <vt:lpwstr>Wr1B+IvLQ8Yc6zJgV1qIaC0=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1578884108</vt:lpwstr>
  </property>
</Properties>
</file>