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sdx" ContentType="application/vnd.ms-visio.drawing"/>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2"/>
  </p:notesMasterIdLst>
  <p:handoutMasterIdLst>
    <p:handoutMasterId r:id="rId13"/>
  </p:handoutMasterIdLst>
  <p:sldIdLst>
    <p:sldId id="256" r:id="rId3"/>
    <p:sldId id="269" r:id="rId4"/>
    <p:sldId id="289" r:id="rId5"/>
    <p:sldId id="277" r:id="rId6"/>
    <p:sldId id="286" r:id="rId7"/>
    <p:sldId id="268" r:id="rId8"/>
    <p:sldId id="287" r:id="rId9"/>
    <p:sldId id="276" r:id="rId10"/>
    <p:sldId id="288" r:id="rId1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中度样式 4 - 强调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971" autoAdjust="0"/>
    <p:restoredTop sz="96349" autoAdjust="0"/>
  </p:normalViewPr>
  <p:slideViewPr>
    <p:cSldViewPr>
      <p:cViewPr varScale="1">
        <p:scale>
          <a:sx n="98" d="100"/>
          <a:sy n="98" d="100"/>
        </p:scale>
        <p:origin x="993" y="5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76" d="100"/>
          <a:sy n="76" d="100"/>
        </p:scale>
        <p:origin x="2799" y="63"/>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9/15/2019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ltLang="zh-CN" dirty="0" smtClean="0"/>
              <a:t>2018</a:t>
            </a:r>
            <a:endParaRPr lang="en-GB" altLang="zh-CN" dirty="0"/>
          </a:p>
        </p:txBody>
      </p:sp>
      <p:sp>
        <p:nvSpPr>
          <p:cNvPr id="5" name="Footer Placeholder 4"/>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Ross Jian Yu, </a:t>
            </a:r>
            <a:r>
              <a:rPr lang="en-GB" dirty="0" err="1" smtClean="0"/>
              <a:t>etc</a:t>
            </a:r>
            <a:r>
              <a:rPr lang="en-GB" dirty="0" smtClean="0"/>
              <a:t>, Huawei Technologies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smtClean="0"/>
              <a:t>2019-09</a:t>
            </a:r>
            <a:endParaRPr lang="en-GB" altLang="zh-CN" dirty="0"/>
          </a:p>
        </p:txBody>
      </p:sp>
      <p:sp>
        <p:nvSpPr>
          <p:cNvPr id="7" name="Footer Placeholder 5"/>
          <p:cNvSpPr>
            <a:spLocks noGrp="1"/>
          </p:cNvSpPr>
          <p:nvPr userDrawn="1"/>
        </p:nvSpPr>
        <p:spPr bwMode="auto">
          <a:xfrm>
            <a:off x="5310193" y="652462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err="1" smtClean="0"/>
              <a:t>Dandan</a:t>
            </a:r>
            <a:r>
              <a:rPr lang="en-GB" baseline="0" dirty="0" smtClean="0"/>
              <a:t> Liang</a:t>
            </a:r>
            <a:r>
              <a:rPr lang="en-GB" dirty="0" smtClean="0"/>
              <a:t>, et al., Huawei Technologies</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smtClean="0"/>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altLang="zh-CN" dirty="0" smtClean="0"/>
              <a:t>2018</a:t>
            </a:r>
            <a:endParaRPr lang="en-GB" altLang="zh-CN" dirty="0"/>
          </a:p>
        </p:txBody>
      </p:sp>
      <p:sp>
        <p:nvSpPr>
          <p:cNvPr id="5" name="Footer Placeholder 4"/>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Ross Jian Yu, etc., Huawei Technologies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altLang="zh-CN" dirty="0" smtClean="0"/>
              <a:t>2018</a:t>
            </a:r>
            <a:endParaRPr lang="en-GB" altLang="zh-CN" dirty="0"/>
          </a:p>
        </p:txBody>
      </p:sp>
      <p:sp>
        <p:nvSpPr>
          <p:cNvPr id="6"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Ross Jian Yu, etc., Huawei Technologies</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
        <p:nvSpPr>
          <p:cNvPr id="10" name="Date Placeholder 4"/>
          <p:cNvSpPr>
            <a:spLocks noGrp="1"/>
          </p:cNvSpPr>
          <p:nvPr>
            <p:ph type="dt" idx="10"/>
          </p:nvPr>
        </p:nvSpPr>
        <p:spPr>
          <a:xfrm>
            <a:off x="696912" y="333375"/>
            <a:ext cx="1874823" cy="273050"/>
          </a:xfrm>
        </p:spPr>
        <p:txBody>
          <a:bodyPr/>
          <a:lstStyle>
            <a:lvl1pPr>
              <a:defRPr/>
            </a:lvl1pPr>
          </a:lstStyle>
          <a:p>
            <a:r>
              <a:rPr lang="en-US" altLang="zh-CN" dirty="0" smtClean="0"/>
              <a:t>2018</a:t>
            </a:r>
            <a:endParaRPr lang="en-GB" altLang="zh-CN" dirty="0"/>
          </a:p>
        </p:txBody>
      </p:sp>
      <p:sp>
        <p:nvSpPr>
          <p:cNvPr id="11"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Ross Jian Yu, etc., Huawei Technologies</a:t>
            </a:r>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
        <p:nvSpPr>
          <p:cNvPr id="6" name="Date Placeholder 4"/>
          <p:cNvSpPr>
            <a:spLocks noGrp="1"/>
          </p:cNvSpPr>
          <p:nvPr>
            <p:ph type="dt" idx="10"/>
          </p:nvPr>
        </p:nvSpPr>
        <p:spPr>
          <a:xfrm>
            <a:off x="696912" y="333375"/>
            <a:ext cx="1874823" cy="273050"/>
          </a:xfrm>
        </p:spPr>
        <p:txBody>
          <a:bodyPr/>
          <a:lstStyle>
            <a:lvl1pPr>
              <a:defRPr/>
            </a:lvl1pPr>
          </a:lstStyle>
          <a:p>
            <a:r>
              <a:rPr lang="en-US" altLang="zh-CN" dirty="0" smtClean="0"/>
              <a:t>2018</a:t>
            </a:r>
            <a:endParaRPr lang="en-GB" altLang="zh-CN" dirty="0"/>
          </a:p>
        </p:txBody>
      </p:sp>
      <p:sp>
        <p:nvSpPr>
          <p:cNvPr id="7"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Shahrnaz Azizi, etc., Intel Corporation</a:t>
            </a:r>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
        <p:nvSpPr>
          <p:cNvPr id="5" name="Date Placeholder 4"/>
          <p:cNvSpPr>
            <a:spLocks noGrp="1"/>
          </p:cNvSpPr>
          <p:nvPr>
            <p:ph type="dt" idx="10"/>
          </p:nvPr>
        </p:nvSpPr>
        <p:spPr>
          <a:xfrm>
            <a:off x="696912" y="333375"/>
            <a:ext cx="1874823" cy="273050"/>
          </a:xfrm>
        </p:spPr>
        <p:txBody>
          <a:bodyPr/>
          <a:lstStyle>
            <a:lvl1pPr>
              <a:defRPr/>
            </a:lvl1pPr>
          </a:lstStyle>
          <a:p>
            <a:r>
              <a:rPr lang="en-US" altLang="zh-CN" dirty="0" smtClean="0"/>
              <a:t>2018</a:t>
            </a:r>
            <a:endParaRPr lang="en-GB" altLang="zh-CN" dirty="0"/>
          </a:p>
        </p:txBody>
      </p:sp>
      <p:sp>
        <p:nvSpPr>
          <p:cNvPr id="6"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Shahrnaz Azizi, etc., Intel Corporation</a:t>
            </a:r>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
        <p:nvSpPr>
          <p:cNvPr id="7" name="Date Placeholder 4"/>
          <p:cNvSpPr>
            <a:spLocks noGrp="1"/>
          </p:cNvSpPr>
          <p:nvPr>
            <p:ph type="dt" idx="10"/>
          </p:nvPr>
        </p:nvSpPr>
        <p:spPr>
          <a:xfrm>
            <a:off x="696912" y="333375"/>
            <a:ext cx="1874823" cy="273050"/>
          </a:xfrm>
        </p:spPr>
        <p:txBody>
          <a:bodyPr/>
          <a:lstStyle>
            <a:lvl1pPr>
              <a:defRPr/>
            </a:lvl1pPr>
          </a:lstStyle>
          <a:p>
            <a:r>
              <a:rPr lang="en-US" altLang="zh-CN" dirty="0" smtClean="0"/>
              <a:t>2018</a:t>
            </a:r>
            <a:endParaRPr lang="en-GB" altLang="zh-CN" dirty="0"/>
          </a:p>
        </p:txBody>
      </p:sp>
      <p:sp>
        <p:nvSpPr>
          <p:cNvPr id="8"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Shahrnaz Azizi, etc., Intel Corporation</a:t>
            </a:r>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
        <p:nvSpPr>
          <p:cNvPr id="7" name="Date Placeholder 4"/>
          <p:cNvSpPr>
            <a:spLocks noGrp="1"/>
          </p:cNvSpPr>
          <p:nvPr>
            <p:ph type="dt" idx="10"/>
          </p:nvPr>
        </p:nvSpPr>
        <p:spPr>
          <a:xfrm>
            <a:off x="696912" y="333375"/>
            <a:ext cx="1874823" cy="273050"/>
          </a:xfrm>
        </p:spPr>
        <p:txBody>
          <a:bodyPr/>
          <a:lstStyle>
            <a:lvl1pPr>
              <a:defRPr/>
            </a:lvl1pPr>
          </a:lstStyle>
          <a:p>
            <a:r>
              <a:rPr lang="en-US" altLang="zh-CN" dirty="0" smtClean="0"/>
              <a:t>2018</a:t>
            </a:r>
            <a:endParaRPr lang="en-GB" altLang="zh-CN" dirty="0"/>
          </a:p>
        </p:txBody>
      </p:sp>
      <p:sp>
        <p:nvSpPr>
          <p:cNvPr id="8"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Shahrnaz Azizi, etc., Intel Corporation</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smtClean="0"/>
              <a:t>2019-09</a:t>
            </a:r>
            <a:endParaRPr lang="en-GB" altLang="zh-CN"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802.11-19/1573r0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42" name="Picture 79" descr="dd"/>
          <p:cNvPicPr>
            <a:picLocks noChangeAspect="1" noChangeArrowheads="1"/>
          </p:cNvPicPr>
          <p:nvPr/>
        </p:nvPicPr>
        <p:blipFill>
          <a:blip r:embed="rId2" cstate="print">
            <a:extLst>
              <a:ext uri="{28A0092B-C50C-407E-A947-70E740481C1C}">
                <a14:useLocalDpi xmlns:a14="http://schemas.microsoft.com/office/drawing/2010/main"/>
              </a:ext>
            </a:extLst>
          </a:blip>
          <a:srcRect/>
          <a:stretch>
            <a:fillRect/>
          </a:stretch>
        </p:blipFill>
        <p:spPr bwMode="auto">
          <a:xfrm>
            <a:off x="0" y="6224588"/>
            <a:ext cx="9150350" cy="636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4" name="Text Box 8"/>
          <p:cNvSpPr txBox="1">
            <a:spLocks noChangeArrowheads="1"/>
          </p:cNvSpPr>
          <p:nvPr/>
        </p:nvSpPr>
        <p:spPr bwMode="auto">
          <a:xfrm>
            <a:off x="755650" y="6451600"/>
            <a:ext cx="2540000" cy="1825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80114" bIns="0">
            <a:spAutoFit/>
          </a:bodyPr>
          <a:lstStyle>
            <a:lvl1pPr defTabSz="801688" eaLnBrk="0" hangingPunct="0">
              <a:defRPr>
                <a:solidFill>
                  <a:schemeClr val="tx1"/>
                </a:solidFill>
                <a:latin typeface="Calibri" pitchFamily="34" charset="0"/>
                <a:ea typeface="宋体" pitchFamily="2" charset="-122"/>
              </a:defRPr>
            </a:lvl1pPr>
            <a:lvl2pPr marL="742950" indent="-285750" defTabSz="801688" eaLnBrk="0" hangingPunct="0">
              <a:defRPr>
                <a:solidFill>
                  <a:schemeClr val="tx1"/>
                </a:solidFill>
                <a:latin typeface="Calibri" pitchFamily="34" charset="0"/>
                <a:ea typeface="宋体" pitchFamily="2" charset="-122"/>
              </a:defRPr>
            </a:lvl2pPr>
            <a:lvl3pPr marL="1143000" indent="-228600" defTabSz="801688" eaLnBrk="0" hangingPunct="0">
              <a:defRPr>
                <a:solidFill>
                  <a:schemeClr val="tx1"/>
                </a:solidFill>
                <a:latin typeface="Calibri" pitchFamily="34" charset="0"/>
                <a:ea typeface="宋体" pitchFamily="2" charset="-122"/>
              </a:defRPr>
            </a:lvl3pPr>
            <a:lvl4pPr marL="1600200" indent="-228600" defTabSz="801688" eaLnBrk="0" hangingPunct="0">
              <a:defRPr>
                <a:solidFill>
                  <a:schemeClr val="tx1"/>
                </a:solidFill>
                <a:latin typeface="Calibri" pitchFamily="34" charset="0"/>
                <a:ea typeface="宋体" pitchFamily="2" charset="-122"/>
              </a:defRPr>
            </a:lvl4pPr>
            <a:lvl5pPr marL="2057400" indent="-228600" defTabSz="801688" eaLnBrk="0" hangingPunct="0">
              <a:defRPr>
                <a:solidFill>
                  <a:schemeClr val="tx1"/>
                </a:solidFill>
                <a:latin typeface="Calibri" pitchFamily="34" charset="0"/>
                <a:ea typeface="宋体" pitchFamily="2" charset="-122"/>
              </a:defRPr>
            </a:lvl5pPr>
            <a:lvl6pPr marL="2514600" indent="-228600" defTabSz="801688" eaLnBrk="0" fontAlgn="base" hangingPunct="0">
              <a:spcBef>
                <a:spcPct val="0"/>
              </a:spcBef>
              <a:spcAft>
                <a:spcPct val="0"/>
              </a:spcAft>
              <a:defRPr>
                <a:solidFill>
                  <a:schemeClr val="tx1"/>
                </a:solidFill>
                <a:latin typeface="Calibri" pitchFamily="34" charset="0"/>
                <a:ea typeface="宋体" pitchFamily="2" charset="-122"/>
              </a:defRPr>
            </a:lvl6pPr>
            <a:lvl7pPr marL="2971800" indent="-228600" defTabSz="801688" eaLnBrk="0" fontAlgn="base" hangingPunct="0">
              <a:spcBef>
                <a:spcPct val="0"/>
              </a:spcBef>
              <a:spcAft>
                <a:spcPct val="0"/>
              </a:spcAft>
              <a:defRPr>
                <a:solidFill>
                  <a:schemeClr val="tx1"/>
                </a:solidFill>
                <a:latin typeface="Calibri" pitchFamily="34" charset="0"/>
                <a:ea typeface="宋体" pitchFamily="2" charset="-122"/>
              </a:defRPr>
            </a:lvl7pPr>
            <a:lvl8pPr marL="3429000" indent="-228600" defTabSz="801688" eaLnBrk="0" fontAlgn="base" hangingPunct="0">
              <a:spcBef>
                <a:spcPct val="0"/>
              </a:spcBef>
              <a:spcAft>
                <a:spcPct val="0"/>
              </a:spcAft>
              <a:defRPr>
                <a:solidFill>
                  <a:schemeClr val="tx1"/>
                </a:solidFill>
                <a:latin typeface="Calibri" pitchFamily="34" charset="0"/>
                <a:ea typeface="宋体" pitchFamily="2" charset="-122"/>
              </a:defRPr>
            </a:lvl8pPr>
            <a:lvl9pPr marL="3886200" indent="-228600" defTabSz="801688" eaLnBrk="0" fontAlgn="base" hangingPunct="0">
              <a:spcBef>
                <a:spcPct val="0"/>
              </a:spcBef>
              <a:spcAft>
                <a:spcPct val="0"/>
              </a:spcAft>
              <a:defRPr>
                <a:solidFill>
                  <a:schemeClr val="tx1"/>
                </a:solidFill>
                <a:latin typeface="Calibri" pitchFamily="34" charset="0"/>
                <a:ea typeface="宋体" pitchFamily="2" charset="-122"/>
              </a:defRPr>
            </a:lvl9pPr>
          </a:lstStyle>
          <a:p>
            <a:pPr>
              <a:buClrTx/>
              <a:buSzTx/>
              <a:buFontTx/>
              <a:buNone/>
              <a:defRPr/>
            </a:pPr>
            <a:r>
              <a:rPr lang="en-US" altLang="zh-CN" sz="1200" smtClean="0">
                <a:solidFill>
                  <a:srgbClr val="000000"/>
                </a:solidFill>
                <a:latin typeface="FrutigerNext LT Bold" pitchFamily="34" charset="0"/>
                <a:ea typeface="MS PGothic" pitchFamily="34" charset="-128"/>
              </a:rPr>
              <a:t>HUAWEI TECHNOLOGIES CO., LTD.</a:t>
            </a:r>
          </a:p>
        </p:txBody>
      </p:sp>
      <p:pic>
        <p:nvPicPr>
          <p:cNvPr id="10244" name="Picture 9" descr="8"/>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7508875" y="6386513"/>
            <a:ext cx="1311275" cy="312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6" name="Rectangle 13"/>
          <p:cNvSpPr>
            <a:spLocks noGrp="1" noChangeArrowheads="1"/>
          </p:cNvSpPr>
          <p:nvPr>
            <p:ph type="title"/>
          </p:nvPr>
        </p:nvSpPr>
        <p:spPr bwMode="auto">
          <a:xfrm>
            <a:off x="755650" y="325438"/>
            <a:ext cx="7632700" cy="871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0064" rIns="80129" bIns="40064" numCol="1" anchor="ctr" anchorCtr="0" compatLnSpc="1">
            <a:prstTxWarp prst="textNoShape">
              <a:avLst/>
            </a:prstTxWarp>
          </a:bodyPr>
          <a:lstStyle/>
          <a:p>
            <a:pPr lvl="0"/>
            <a:r>
              <a:rPr lang="zh-CN" altLang="en-US" dirty="0" smtClean="0"/>
              <a:t>单击此处编辑母版标题样式</a:t>
            </a:r>
          </a:p>
        </p:txBody>
      </p:sp>
      <p:sp>
        <p:nvSpPr>
          <p:cNvPr id="10248" name="Rectangle 68"/>
          <p:cNvSpPr>
            <a:spLocks noGrp="1" noChangeArrowheads="1"/>
          </p:cNvSpPr>
          <p:nvPr>
            <p:ph type="body" idx="1"/>
          </p:nvPr>
        </p:nvSpPr>
        <p:spPr bwMode="auto">
          <a:xfrm>
            <a:off x="755650" y="1628775"/>
            <a:ext cx="7632700" cy="4194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0142" tIns="40070" rIns="80142" bIns="40070" numCol="1" anchor="t" anchorCtr="0" compatLnSpc="1">
            <a:prstTxWarp prst="textNoShape">
              <a:avLst/>
            </a:prstTxWarp>
          </a:body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p>
        </p:txBody>
      </p:sp>
      <p:sp>
        <p:nvSpPr>
          <p:cNvPr id="10249" name="Rectangle 15"/>
          <p:cNvSpPr>
            <a:spLocks noChangeArrowheads="1"/>
          </p:cNvSpPr>
          <p:nvPr/>
        </p:nvSpPr>
        <p:spPr bwMode="auto">
          <a:xfrm>
            <a:off x="-1952625" y="692150"/>
            <a:ext cx="1844675" cy="5500688"/>
          </a:xfrm>
          <a:prstGeom prst="rect">
            <a:avLst/>
          </a:prstGeom>
          <a:noFill/>
          <a:ln>
            <a:noFill/>
          </a:ln>
          <a:effectLst/>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0124" tIns="40063" rIns="80124" bIns="40063">
            <a:spAutoFit/>
          </a:bodyPr>
          <a:lstStyle/>
          <a:p>
            <a:pPr marL="342900" indent="-342900" algn="r" defTabSz="914400">
              <a:lnSpc>
                <a:spcPct val="125000"/>
              </a:lnSpc>
              <a:spcBef>
                <a:spcPct val="20000"/>
              </a:spcBef>
              <a:buClrTx/>
              <a:buSzTx/>
              <a:buFont typeface="Arial" pitchFamily="34" charset="0"/>
              <a:buNone/>
            </a:pPr>
            <a:r>
              <a:rPr lang="zh-CN" altLang="en-US" sz="1100">
                <a:solidFill>
                  <a:srgbClr val="FFFFFF"/>
                </a:solidFill>
                <a:latin typeface="Calibri" pitchFamily="34" charset="0"/>
                <a:ea typeface="宋体" pitchFamily="2" charset="-122"/>
              </a:rPr>
              <a:t>英文标题</a:t>
            </a:r>
            <a:r>
              <a:rPr lang="en-US" altLang="zh-CN" sz="1100">
                <a:solidFill>
                  <a:srgbClr val="FFFFFF"/>
                </a:solidFill>
                <a:latin typeface="Calibri" pitchFamily="34" charset="0"/>
                <a:ea typeface="宋体" pitchFamily="2" charset="-122"/>
              </a:rPr>
              <a:t>:32-35pt  </a:t>
            </a:r>
            <a:endParaRPr lang="zh-CN" altLang="en-US" sz="1100">
              <a:solidFill>
                <a:srgbClr val="FFFFFF"/>
              </a:solidFill>
              <a:latin typeface="Calibri" pitchFamily="34" charset="0"/>
              <a:ea typeface="宋体" pitchFamily="2" charset="-122"/>
            </a:endParaRPr>
          </a:p>
          <a:p>
            <a:pPr marL="342900" indent="-342900" algn="r" defTabSz="914400">
              <a:lnSpc>
                <a:spcPct val="125000"/>
              </a:lnSpc>
              <a:spcBef>
                <a:spcPct val="20000"/>
              </a:spcBef>
              <a:buClrTx/>
              <a:buSzTx/>
              <a:buFont typeface="Arial" pitchFamily="34" charset="0"/>
              <a:buNone/>
            </a:pPr>
            <a:r>
              <a:rPr lang="zh-CN" altLang="en-US" sz="1100">
                <a:solidFill>
                  <a:srgbClr val="FFFFFF"/>
                </a:solidFill>
                <a:latin typeface="Calibri" pitchFamily="34" charset="0"/>
                <a:ea typeface="宋体" pitchFamily="2" charset="-122"/>
              </a:rPr>
              <a:t>颜色</a:t>
            </a:r>
            <a:r>
              <a:rPr lang="en-US" altLang="zh-CN" sz="1100">
                <a:solidFill>
                  <a:srgbClr val="FFFFFF"/>
                </a:solidFill>
                <a:latin typeface="Calibri" pitchFamily="34" charset="0"/>
                <a:ea typeface="宋体" pitchFamily="2" charset="-122"/>
              </a:rPr>
              <a:t>: R153 G0 B0</a:t>
            </a:r>
          </a:p>
          <a:p>
            <a:pPr marL="342900" indent="-342900" algn="r" defTabSz="914400">
              <a:lnSpc>
                <a:spcPct val="125000"/>
              </a:lnSpc>
              <a:spcBef>
                <a:spcPct val="20000"/>
              </a:spcBef>
              <a:buClrTx/>
              <a:buSzTx/>
              <a:buFont typeface="Arial" pitchFamily="34" charset="0"/>
              <a:buNone/>
            </a:pPr>
            <a:r>
              <a:rPr lang="zh-CN" altLang="en-US" sz="1100">
                <a:solidFill>
                  <a:srgbClr val="FFFFFF"/>
                </a:solidFill>
                <a:latin typeface="Calibri" pitchFamily="34" charset="0"/>
                <a:ea typeface="宋体" pitchFamily="2" charset="-122"/>
              </a:rPr>
              <a:t>内部使用字体 </a:t>
            </a:r>
            <a:r>
              <a:rPr lang="en-US" altLang="zh-CN" sz="1100">
                <a:solidFill>
                  <a:srgbClr val="FFFFFF"/>
                </a:solidFill>
                <a:latin typeface="Calibri" pitchFamily="34" charset="0"/>
                <a:ea typeface="宋体" pitchFamily="2" charset="-122"/>
              </a:rPr>
              <a:t>:</a:t>
            </a:r>
          </a:p>
          <a:p>
            <a:pPr marL="342900" indent="-342900" algn="r" defTabSz="914400">
              <a:lnSpc>
                <a:spcPct val="125000"/>
              </a:lnSpc>
              <a:spcBef>
                <a:spcPct val="20000"/>
              </a:spcBef>
              <a:buClrTx/>
              <a:buSzTx/>
              <a:buFont typeface="Arial" pitchFamily="34" charset="0"/>
              <a:buNone/>
            </a:pPr>
            <a:r>
              <a:rPr lang="en-US" altLang="zh-CN" sz="1100">
                <a:solidFill>
                  <a:srgbClr val="FFFFFF"/>
                </a:solidFill>
                <a:latin typeface="Calibri" pitchFamily="34" charset="0"/>
                <a:ea typeface="宋体" pitchFamily="2" charset="-122"/>
              </a:rPr>
              <a:t>FrutigerNext LT Medium</a:t>
            </a:r>
          </a:p>
          <a:p>
            <a:pPr marL="342900" indent="-342900" algn="r" defTabSz="914400">
              <a:lnSpc>
                <a:spcPct val="125000"/>
              </a:lnSpc>
              <a:spcBef>
                <a:spcPct val="20000"/>
              </a:spcBef>
              <a:buClrTx/>
              <a:buSzTx/>
              <a:buFont typeface="Arial" pitchFamily="34" charset="0"/>
              <a:buNone/>
            </a:pPr>
            <a:r>
              <a:rPr lang="zh-CN" altLang="en-US" sz="1100">
                <a:solidFill>
                  <a:srgbClr val="FFFFFF"/>
                </a:solidFill>
                <a:latin typeface="Calibri" pitchFamily="34" charset="0"/>
                <a:ea typeface="宋体" pitchFamily="2" charset="-122"/>
              </a:rPr>
              <a:t>外部使用字体 </a:t>
            </a:r>
            <a:r>
              <a:rPr lang="en-US" altLang="zh-CN" sz="1100">
                <a:solidFill>
                  <a:srgbClr val="FFFFFF"/>
                </a:solidFill>
                <a:latin typeface="Calibri" pitchFamily="34" charset="0"/>
                <a:ea typeface="宋体" pitchFamily="2" charset="-122"/>
              </a:rPr>
              <a:t>: Arial</a:t>
            </a:r>
          </a:p>
          <a:p>
            <a:pPr marL="342900" indent="-342900" algn="r" defTabSz="914400">
              <a:lnSpc>
                <a:spcPct val="75000"/>
              </a:lnSpc>
              <a:spcBef>
                <a:spcPct val="20000"/>
              </a:spcBef>
              <a:buClrTx/>
              <a:buSzTx/>
              <a:buFont typeface="Arial" pitchFamily="34" charset="0"/>
              <a:buNone/>
            </a:pPr>
            <a:endParaRPr lang="en-US" altLang="zh-CN" sz="1100">
              <a:solidFill>
                <a:srgbClr val="FFFFFF"/>
              </a:solidFill>
              <a:latin typeface="Calibri" pitchFamily="34" charset="0"/>
              <a:ea typeface="宋体" pitchFamily="2" charset="-122"/>
            </a:endParaRPr>
          </a:p>
          <a:p>
            <a:pPr marL="342900" indent="-342900" algn="r" defTabSz="914400">
              <a:lnSpc>
                <a:spcPct val="125000"/>
              </a:lnSpc>
              <a:spcBef>
                <a:spcPct val="20000"/>
              </a:spcBef>
              <a:buClrTx/>
              <a:buSzTx/>
              <a:buFont typeface="Arial" pitchFamily="34" charset="0"/>
              <a:buNone/>
            </a:pPr>
            <a:r>
              <a:rPr lang="zh-CN" altLang="en-US" sz="1100">
                <a:solidFill>
                  <a:srgbClr val="FFFFFF"/>
                </a:solidFill>
                <a:latin typeface="Calibri" pitchFamily="34" charset="0"/>
                <a:ea typeface="宋体" pitchFamily="2" charset="-122"/>
              </a:rPr>
              <a:t>中文标题</a:t>
            </a:r>
            <a:r>
              <a:rPr lang="en-US" altLang="zh-CN" sz="1100">
                <a:solidFill>
                  <a:srgbClr val="FFFFFF"/>
                </a:solidFill>
                <a:latin typeface="Calibri" pitchFamily="34" charset="0"/>
                <a:ea typeface="宋体" pitchFamily="2" charset="-122"/>
              </a:rPr>
              <a:t>:30-32pt  </a:t>
            </a:r>
            <a:endParaRPr lang="zh-CN" altLang="en-US" sz="1100">
              <a:solidFill>
                <a:srgbClr val="FFFFFF"/>
              </a:solidFill>
              <a:latin typeface="Calibri" pitchFamily="34" charset="0"/>
              <a:ea typeface="宋体" pitchFamily="2" charset="-122"/>
            </a:endParaRPr>
          </a:p>
          <a:p>
            <a:pPr marL="342900" indent="-342900" algn="r" defTabSz="914400">
              <a:lnSpc>
                <a:spcPct val="125000"/>
              </a:lnSpc>
              <a:spcBef>
                <a:spcPct val="20000"/>
              </a:spcBef>
              <a:buClrTx/>
              <a:buSzTx/>
              <a:buFont typeface="Arial" pitchFamily="34" charset="0"/>
              <a:buNone/>
            </a:pPr>
            <a:r>
              <a:rPr lang="zh-CN" altLang="en-US" sz="1100">
                <a:solidFill>
                  <a:srgbClr val="FFFFFF"/>
                </a:solidFill>
                <a:latin typeface="Calibri" pitchFamily="34" charset="0"/>
                <a:ea typeface="宋体" pitchFamily="2" charset="-122"/>
              </a:rPr>
              <a:t>颜色</a:t>
            </a:r>
            <a:r>
              <a:rPr lang="en-US" altLang="zh-CN" sz="1100">
                <a:solidFill>
                  <a:srgbClr val="FFFFFF"/>
                </a:solidFill>
                <a:latin typeface="Calibri" pitchFamily="34" charset="0"/>
                <a:ea typeface="宋体" pitchFamily="2" charset="-122"/>
              </a:rPr>
              <a:t>: R153 G0 B0</a:t>
            </a:r>
          </a:p>
          <a:p>
            <a:pPr marL="342900" indent="-342900" algn="r" defTabSz="914400">
              <a:lnSpc>
                <a:spcPct val="125000"/>
              </a:lnSpc>
              <a:spcBef>
                <a:spcPct val="20000"/>
              </a:spcBef>
              <a:buClrTx/>
              <a:buSzTx/>
              <a:buFont typeface="Arial" pitchFamily="34" charset="0"/>
              <a:buNone/>
            </a:pPr>
            <a:r>
              <a:rPr lang="zh-CN" altLang="en-US" sz="1100">
                <a:solidFill>
                  <a:srgbClr val="FFFFFF"/>
                </a:solidFill>
                <a:latin typeface="Calibri" pitchFamily="34" charset="0"/>
                <a:ea typeface="宋体" pitchFamily="2" charset="-122"/>
              </a:rPr>
              <a:t>字体</a:t>
            </a:r>
            <a:r>
              <a:rPr lang="en-US" altLang="zh-CN" sz="1100">
                <a:solidFill>
                  <a:srgbClr val="FFFFFF"/>
                </a:solidFill>
                <a:latin typeface="Calibri" pitchFamily="34" charset="0"/>
                <a:ea typeface="宋体" pitchFamily="2" charset="-122"/>
              </a:rPr>
              <a:t>:</a:t>
            </a:r>
            <a:r>
              <a:rPr lang="zh-CN" altLang="en-US" sz="1100">
                <a:solidFill>
                  <a:srgbClr val="FFFFFF"/>
                </a:solidFill>
                <a:latin typeface="Calibri" pitchFamily="34" charset="0"/>
                <a:ea typeface="宋体" pitchFamily="2" charset="-122"/>
              </a:rPr>
              <a:t>黑体</a:t>
            </a:r>
          </a:p>
          <a:p>
            <a:pPr marL="342900" indent="-342900" algn="r" defTabSz="914400">
              <a:lnSpc>
                <a:spcPct val="125000"/>
              </a:lnSpc>
              <a:spcBef>
                <a:spcPct val="20000"/>
              </a:spcBef>
              <a:buClrTx/>
              <a:buSzTx/>
              <a:buFont typeface="Arial" pitchFamily="34" charset="0"/>
              <a:buNone/>
            </a:pPr>
            <a:endParaRPr lang="zh-CN" altLang="en-US" sz="1100">
              <a:solidFill>
                <a:srgbClr val="FFFFFF"/>
              </a:solidFill>
              <a:latin typeface="Calibri" pitchFamily="34" charset="0"/>
              <a:ea typeface="宋体" pitchFamily="2" charset="-122"/>
            </a:endParaRPr>
          </a:p>
          <a:p>
            <a:pPr marL="342900" indent="-342900" algn="r" defTabSz="914400">
              <a:lnSpc>
                <a:spcPct val="125000"/>
              </a:lnSpc>
              <a:spcBef>
                <a:spcPct val="20000"/>
              </a:spcBef>
              <a:buClrTx/>
              <a:buSzTx/>
              <a:buFont typeface="Arial" pitchFamily="34" charset="0"/>
              <a:buNone/>
            </a:pPr>
            <a:endParaRPr lang="zh-CN" altLang="en-US" sz="1100">
              <a:solidFill>
                <a:srgbClr val="FFFFFF"/>
              </a:solidFill>
              <a:latin typeface="Calibri" pitchFamily="34" charset="0"/>
              <a:ea typeface="宋体" pitchFamily="2" charset="-122"/>
            </a:endParaRPr>
          </a:p>
          <a:p>
            <a:pPr marL="342900" indent="-342900" algn="r" defTabSz="914400">
              <a:lnSpc>
                <a:spcPct val="125000"/>
              </a:lnSpc>
              <a:spcBef>
                <a:spcPct val="20000"/>
              </a:spcBef>
              <a:buClrTx/>
              <a:buSzTx/>
              <a:buFont typeface="Arial" pitchFamily="34" charset="0"/>
              <a:buNone/>
            </a:pPr>
            <a:endParaRPr lang="zh-CN" altLang="en-US" sz="1100">
              <a:solidFill>
                <a:srgbClr val="FFFFFF"/>
              </a:solidFill>
              <a:latin typeface="Calibri" pitchFamily="34" charset="0"/>
              <a:ea typeface="宋体" pitchFamily="2" charset="-122"/>
            </a:endParaRPr>
          </a:p>
          <a:p>
            <a:pPr marL="342900" indent="-342900" algn="r" defTabSz="914400">
              <a:lnSpc>
                <a:spcPct val="125000"/>
              </a:lnSpc>
              <a:spcBef>
                <a:spcPct val="20000"/>
              </a:spcBef>
              <a:buClrTx/>
              <a:buSzTx/>
              <a:buFont typeface="Arial" pitchFamily="34" charset="0"/>
              <a:buNone/>
            </a:pPr>
            <a:r>
              <a:rPr lang="zh-CN" altLang="en-US" sz="1100">
                <a:solidFill>
                  <a:srgbClr val="FFFFFF"/>
                </a:solidFill>
                <a:latin typeface="Calibri" pitchFamily="34" charset="0"/>
                <a:ea typeface="宋体" pitchFamily="2" charset="-122"/>
              </a:rPr>
              <a:t>英文正文</a:t>
            </a:r>
            <a:r>
              <a:rPr lang="en-US" altLang="zh-CN" sz="1100">
                <a:solidFill>
                  <a:srgbClr val="FFFFFF"/>
                </a:solidFill>
                <a:latin typeface="Calibri" pitchFamily="34" charset="0"/>
                <a:ea typeface="宋体" pitchFamily="2" charset="-122"/>
              </a:rPr>
              <a:t>:20-22pt</a:t>
            </a:r>
          </a:p>
          <a:p>
            <a:pPr marL="342900" indent="-342900" algn="r" defTabSz="914400">
              <a:lnSpc>
                <a:spcPct val="125000"/>
              </a:lnSpc>
              <a:spcBef>
                <a:spcPct val="20000"/>
              </a:spcBef>
              <a:buClrTx/>
              <a:buSzTx/>
              <a:buFont typeface="Arial" pitchFamily="34" charset="0"/>
              <a:buNone/>
            </a:pPr>
            <a:r>
              <a:rPr lang="zh-CN" altLang="en-US" sz="1100">
                <a:solidFill>
                  <a:srgbClr val="FFFFFF"/>
                </a:solidFill>
                <a:latin typeface="Calibri" pitchFamily="34" charset="0"/>
                <a:ea typeface="宋体" pitchFamily="2" charset="-122"/>
              </a:rPr>
              <a:t>子目录 </a:t>
            </a:r>
            <a:r>
              <a:rPr lang="en-US" altLang="zh-CN" sz="1100">
                <a:solidFill>
                  <a:srgbClr val="FFFFFF"/>
                </a:solidFill>
                <a:latin typeface="Calibri" pitchFamily="34" charset="0"/>
                <a:ea typeface="宋体" pitchFamily="2" charset="-122"/>
              </a:rPr>
              <a:t>(2-5</a:t>
            </a:r>
            <a:r>
              <a:rPr lang="zh-CN" altLang="en-US" sz="1100">
                <a:solidFill>
                  <a:srgbClr val="FFFFFF"/>
                </a:solidFill>
                <a:latin typeface="Calibri" pitchFamily="34" charset="0"/>
                <a:ea typeface="宋体" pitchFamily="2" charset="-122"/>
              </a:rPr>
              <a:t>级</a:t>
            </a:r>
            <a:r>
              <a:rPr lang="en-US" altLang="zh-CN" sz="1100">
                <a:solidFill>
                  <a:srgbClr val="FFFFFF"/>
                </a:solidFill>
                <a:latin typeface="Calibri" pitchFamily="34" charset="0"/>
                <a:ea typeface="宋体" pitchFamily="2" charset="-122"/>
              </a:rPr>
              <a:t>) :18pt  </a:t>
            </a:r>
          </a:p>
          <a:p>
            <a:pPr marL="342900" indent="-342900" algn="r" defTabSz="914400">
              <a:lnSpc>
                <a:spcPct val="125000"/>
              </a:lnSpc>
              <a:spcBef>
                <a:spcPct val="20000"/>
              </a:spcBef>
              <a:buClrTx/>
              <a:buSzTx/>
              <a:buFont typeface="Arial" pitchFamily="34" charset="0"/>
              <a:buNone/>
            </a:pPr>
            <a:r>
              <a:rPr lang="zh-CN" altLang="en-US" sz="1100">
                <a:solidFill>
                  <a:srgbClr val="FFFFFF"/>
                </a:solidFill>
                <a:latin typeface="Calibri" pitchFamily="34" charset="0"/>
                <a:ea typeface="宋体" pitchFamily="2" charset="-122"/>
              </a:rPr>
              <a:t>颜色</a:t>
            </a:r>
            <a:r>
              <a:rPr lang="en-US" altLang="zh-CN" sz="1100">
                <a:solidFill>
                  <a:srgbClr val="FFFFFF"/>
                </a:solidFill>
                <a:latin typeface="Calibri" pitchFamily="34" charset="0"/>
                <a:ea typeface="宋体" pitchFamily="2" charset="-122"/>
              </a:rPr>
              <a:t>:</a:t>
            </a:r>
            <a:r>
              <a:rPr lang="zh-CN" altLang="en-US" sz="1100">
                <a:solidFill>
                  <a:srgbClr val="FFFFFF"/>
                </a:solidFill>
                <a:latin typeface="Calibri" pitchFamily="34" charset="0"/>
                <a:ea typeface="宋体" pitchFamily="2" charset="-122"/>
              </a:rPr>
              <a:t>黑色</a:t>
            </a:r>
          </a:p>
          <a:p>
            <a:pPr marL="342900" indent="-342900" algn="r" defTabSz="914400">
              <a:lnSpc>
                <a:spcPct val="125000"/>
              </a:lnSpc>
              <a:spcBef>
                <a:spcPct val="20000"/>
              </a:spcBef>
              <a:buClrTx/>
              <a:buSzTx/>
              <a:buFont typeface="Arial" pitchFamily="34" charset="0"/>
              <a:buNone/>
            </a:pPr>
            <a:r>
              <a:rPr lang="zh-CN" altLang="en-US" sz="1100">
                <a:solidFill>
                  <a:srgbClr val="FFFFFF"/>
                </a:solidFill>
                <a:latin typeface="Calibri" pitchFamily="34" charset="0"/>
                <a:ea typeface="宋体" pitchFamily="2" charset="-122"/>
              </a:rPr>
              <a:t>内部使用字体 </a:t>
            </a:r>
            <a:r>
              <a:rPr lang="en-US" altLang="zh-CN" sz="1100">
                <a:solidFill>
                  <a:srgbClr val="FFFFFF"/>
                </a:solidFill>
                <a:latin typeface="Calibri" pitchFamily="34" charset="0"/>
                <a:ea typeface="宋体" pitchFamily="2" charset="-122"/>
              </a:rPr>
              <a:t>:</a:t>
            </a:r>
          </a:p>
          <a:p>
            <a:pPr marL="342900" indent="-342900" algn="r" defTabSz="914400">
              <a:lnSpc>
                <a:spcPct val="125000"/>
              </a:lnSpc>
              <a:spcBef>
                <a:spcPct val="20000"/>
              </a:spcBef>
              <a:buClrTx/>
              <a:buSzTx/>
              <a:buFont typeface="Arial" pitchFamily="34" charset="0"/>
              <a:buNone/>
            </a:pPr>
            <a:r>
              <a:rPr lang="en-US" altLang="zh-CN" sz="1100">
                <a:solidFill>
                  <a:srgbClr val="FFFFFF"/>
                </a:solidFill>
                <a:latin typeface="Calibri" pitchFamily="34" charset="0"/>
                <a:ea typeface="宋体" pitchFamily="2" charset="-122"/>
              </a:rPr>
              <a:t>FrutigerNext LT Regular</a:t>
            </a:r>
          </a:p>
          <a:p>
            <a:pPr marL="342900" indent="-342900" algn="r" defTabSz="914400">
              <a:lnSpc>
                <a:spcPct val="125000"/>
              </a:lnSpc>
              <a:spcBef>
                <a:spcPct val="20000"/>
              </a:spcBef>
              <a:buClrTx/>
              <a:buSzTx/>
              <a:buFont typeface="Arial" pitchFamily="34" charset="0"/>
              <a:buNone/>
            </a:pPr>
            <a:r>
              <a:rPr lang="zh-CN" altLang="en-US" sz="1100">
                <a:solidFill>
                  <a:srgbClr val="FFFFFF"/>
                </a:solidFill>
                <a:latin typeface="Calibri" pitchFamily="34" charset="0"/>
                <a:ea typeface="宋体" pitchFamily="2" charset="-122"/>
              </a:rPr>
              <a:t>外部使用字体 </a:t>
            </a:r>
            <a:r>
              <a:rPr lang="en-US" altLang="zh-CN" sz="1100">
                <a:solidFill>
                  <a:srgbClr val="FFFFFF"/>
                </a:solidFill>
                <a:latin typeface="Calibri" pitchFamily="34" charset="0"/>
                <a:ea typeface="宋体" pitchFamily="2" charset="-122"/>
              </a:rPr>
              <a:t>: Arial</a:t>
            </a:r>
          </a:p>
          <a:p>
            <a:pPr marL="342900" indent="-342900" algn="r" defTabSz="914400">
              <a:lnSpc>
                <a:spcPct val="75000"/>
              </a:lnSpc>
              <a:spcBef>
                <a:spcPct val="20000"/>
              </a:spcBef>
              <a:buClrTx/>
              <a:buSzTx/>
              <a:buFont typeface="Arial" pitchFamily="34" charset="0"/>
              <a:buNone/>
            </a:pPr>
            <a:endParaRPr lang="en-US" altLang="zh-CN" sz="1100">
              <a:solidFill>
                <a:srgbClr val="FFFFFF"/>
              </a:solidFill>
              <a:latin typeface="Calibri" pitchFamily="34" charset="0"/>
              <a:ea typeface="宋体" pitchFamily="2" charset="-122"/>
            </a:endParaRPr>
          </a:p>
          <a:p>
            <a:pPr marL="342900" indent="-342900" algn="r" defTabSz="914400">
              <a:lnSpc>
                <a:spcPct val="125000"/>
              </a:lnSpc>
              <a:spcBef>
                <a:spcPct val="20000"/>
              </a:spcBef>
              <a:buClrTx/>
              <a:buSzTx/>
              <a:buFont typeface="Arial" pitchFamily="34" charset="0"/>
              <a:buNone/>
            </a:pPr>
            <a:r>
              <a:rPr lang="zh-CN" altLang="en-US" sz="1100">
                <a:solidFill>
                  <a:srgbClr val="FFFFFF"/>
                </a:solidFill>
                <a:latin typeface="Calibri" pitchFamily="34" charset="0"/>
                <a:ea typeface="宋体" pitchFamily="2" charset="-122"/>
              </a:rPr>
              <a:t>中文正文</a:t>
            </a:r>
            <a:r>
              <a:rPr lang="en-US" altLang="zh-CN" sz="1100">
                <a:solidFill>
                  <a:srgbClr val="FFFFFF"/>
                </a:solidFill>
                <a:latin typeface="Calibri" pitchFamily="34" charset="0"/>
                <a:ea typeface="宋体" pitchFamily="2" charset="-122"/>
              </a:rPr>
              <a:t>:18-20pt</a:t>
            </a:r>
          </a:p>
          <a:p>
            <a:pPr marL="342900" indent="-342900" algn="r" defTabSz="914400">
              <a:lnSpc>
                <a:spcPct val="125000"/>
              </a:lnSpc>
              <a:spcBef>
                <a:spcPct val="20000"/>
              </a:spcBef>
              <a:buClrTx/>
              <a:buSzTx/>
              <a:buFont typeface="Arial" pitchFamily="34" charset="0"/>
              <a:buNone/>
            </a:pPr>
            <a:r>
              <a:rPr lang="zh-CN" altLang="en-US" sz="1100">
                <a:solidFill>
                  <a:srgbClr val="FFFFFF"/>
                </a:solidFill>
                <a:latin typeface="Calibri" pitchFamily="34" charset="0"/>
                <a:ea typeface="宋体" pitchFamily="2" charset="-122"/>
              </a:rPr>
              <a:t>子目录</a:t>
            </a:r>
            <a:r>
              <a:rPr lang="en-US" altLang="zh-CN" sz="1100">
                <a:solidFill>
                  <a:srgbClr val="FFFFFF"/>
                </a:solidFill>
                <a:latin typeface="Calibri" pitchFamily="34" charset="0"/>
                <a:ea typeface="宋体" pitchFamily="2" charset="-122"/>
              </a:rPr>
              <a:t>(2-5</a:t>
            </a:r>
            <a:r>
              <a:rPr lang="zh-CN" altLang="en-US" sz="1100">
                <a:solidFill>
                  <a:srgbClr val="FFFFFF"/>
                </a:solidFill>
                <a:latin typeface="Calibri" pitchFamily="34" charset="0"/>
                <a:ea typeface="宋体" pitchFamily="2" charset="-122"/>
              </a:rPr>
              <a:t>级</a:t>
            </a:r>
            <a:r>
              <a:rPr lang="en-US" altLang="zh-CN" sz="1100">
                <a:solidFill>
                  <a:srgbClr val="FFFFFF"/>
                </a:solidFill>
                <a:latin typeface="Calibri" pitchFamily="34" charset="0"/>
                <a:ea typeface="宋体" pitchFamily="2" charset="-122"/>
              </a:rPr>
              <a:t>):18pt </a:t>
            </a:r>
            <a:endParaRPr lang="zh-CN" altLang="en-US" sz="1100">
              <a:solidFill>
                <a:srgbClr val="FFFFFF"/>
              </a:solidFill>
              <a:latin typeface="Calibri" pitchFamily="34" charset="0"/>
              <a:ea typeface="宋体" pitchFamily="2" charset="-122"/>
            </a:endParaRPr>
          </a:p>
          <a:p>
            <a:pPr marL="342900" indent="-342900" algn="r" defTabSz="914400">
              <a:lnSpc>
                <a:spcPct val="125000"/>
              </a:lnSpc>
              <a:spcBef>
                <a:spcPct val="20000"/>
              </a:spcBef>
              <a:buClrTx/>
              <a:buSzTx/>
              <a:buFont typeface="Arial" pitchFamily="34" charset="0"/>
              <a:buNone/>
            </a:pPr>
            <a:r>
              <a:rPr lang="zh-CN" altLang="en-US" sz="1100">
                <a:solidFill>
                  <a:srgbClr val="FFFFFF"/>
                </a:solidFill>
                <a:latin typeface="Calibri" pitchFamily="34" charset="0"/>
                <a:ea typeface="宋体" pitchFamily="2" charset="-122"/>
              </a:rPr>
              <a:t>颜色</a:t>
            </a:r>
            <a:r>
              <a:rPr lang="en-US" altLang="zh-CN" sz="1100">
                <a:solidFill>
                  <a:srgbClr val="FFFFFF"/>
                </a:solidFill>
                <a:latin typeface="Calibri" pitchFamily="34" charset="0"/>
                <a:ea typeface="宋体" pitchFamily="2" charset="-122"/>
              </a:rPr>
              <a:t>:</a:t>
            </a:r>
            <a:r>
              <a:rPr lang="zh-CN" altLang="en-US" sz="1100">
                <a:solidFill>
                  <a:srgbClr val="FFFFFF"/>
                </a:solidFill>
                <a:latin typeface="Calibri" pitchFamily="34" charset="0"/>
                <a:ea typeface="宋体" pitchFamily="2" charset="-122"/>
              </a:rPr>
              <a:t>黑色</a:t>
            </a:r>
          </a:p>
          <a:p>
            <a:pPr marL="342900" indent="-342900" algn="r" defTabSz="914400">
              <a:lnSpc>
                <a:spcPct val="125000"/>
              </a:lnSpc>
              <a:spcBef>
                <a:spcPct val="20000"/>
              </a:spcBef>
              <a:buClrTx/>
              <a:buSzTx/>
              <a:buFont typeface="Arial" pitchFamily="34" charset="0"/>
              <a:buNone/>
            </a:pPr>
            <a:r>
              <a:rPr lang="zh-CN" altLang="en-US" sz="1100">
                <a:solidFill>
                  <a:srgbClr val="FFFFFF"/>
                </a:solidFill>
                <a:latin typeface="Calibri" pitchFamily="34" charset="0"/>
                <a:ea typeface="宋体" pitchFamily="2" charset="-122"/>
              </a:rPr>
              <a:t>字体</a:t>
            </a:r>
            <a:r>
              <a:rPr lang="en-US" altLang="zh-CN" sz="1100">
                <a:solidFill>
                  <a:srgbClr val="FFFFFF"/>
                </a:solidFill>
                <a:latin typeface="Calibri" pitchFamily="34" charset="0"/>
                <a:ea typeface="宋体" pitchFamily="2" charset="-122"/>
              </a:rPr>
              <a:t>:</a:t>
            </a:r>
            <a:r>
              <a:rPr lang="zh-CN" altLang="en-US" sz="1100">
                <a:solidFill>
                  <a:srgbClr val="FFFFFF"/>
                </a:solidFill>
                <a:latin typeface="Calibri" pitchFamily="34" charset="0"/>
                <a:ea typeface="宋体" pitchFamily="2" charset="-122"/>
              </a:rPr>
              <a:t>细黑体</a:t>
            </a:r>
            <a:r>
              <a:rPr lang="zh-CN" altLang="en-US" sz="1100" b="1">
                <a:solidFill>
                  <a:srgbClr val="FFFFFF"/>
                </a:solidFill>
                <a:latin typeface="Arial" pitchFamily="34" charset="0"/>
                <a:ea typeface="华文细黑" pitchFamily="2" charset="-122"/>
              </a:rPr>
              <a:t> </a:t>
            </a:r>
          </a:p>
        </p:txBody>
      </p:sp>
      <p:grpSp>
        <p:nvGrpSpPr>
          <p:cNvPr id="10250" name="Group 16"/>
          <p:cNvGrpSpPr>
            <a:grpSpLocks/>
          </p:cNvGrpSpPr>
          <p:nvPr/>
        </p:nvGrpSpPr>
        <p:grpSpPr bwMode="auto">
          <a:xfrm>
            <a:off x="9324975" y="3367088"/>
            <a:ext cx="919163" cy="3490912"/>
            <a:chOff x="5839" y="2160"/>
            <a:chExt cx="579" cy="2199"/>
          </a:xfrm>
        </p:grpSpPr>
        <p:sp>
          <p:nvSpPr>
            <p:cNvPr id="10253" name="Rectangle 17"/>
            <p:cNvSpPr>
              <a:spLocks noChangeArrowheads="1"/>
            </p:cNvSpPr>
            <p:nvPr userDrawn="1"/>
          </p:nvSpPr>
          <p:spPr bwMode="auto">
            <a:xfrm>
              <a:off x="5839" y="2160"/>
              <a:ext cx="579" cy="2199"/>
            </a:xfrm>
            <a:prstGeom prst="rect">
              <a:avLst/>
            </a:prstGeom>
            <a:solidFill>
              <a:schemeClr val="bg1"/>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1425" tIns="45712" rIns="91425" bIns="45712" anchor="ctr">
              <a:spAutoFit/>
            </a:bodyPr>
            <a:lstStyle/>
            <a:p>
              <a:pPr defTabSz="914400" eaLnBrk="1" hangingPunct="1">
                <a:buClrTx/>
                <a:buSzTx/>
                <a:buFontTx/>
                <a:buNone/>
              </a:pPr>
              <a:endParaRPr lang="zh-CN" altLang="en-US" sz="1800">
                <a:solidFill>
                  <a:srgbClr val="000000"/>
                </a:solidFill>
                <a:latin typeface="Calibri" pitchFamily="34" charset="0"/>
                <a:ea typeface="宋体" pitchFamily="2" charset="-122"/>
              </a:endParaRPr>
            </a:p>
          </p:txBody>
        </p:sp>
        <p:grpSp>
          <p:nvGrpSpPr>
            <p:cNvPr id="10254" name="Group 18"/>
            <p:cNvGrpSpPr>
              <a:grpSpLocks/>
            </p:cNvGrpSpPr>
            <p:nvPr userDrawn="1"/>
          </p:nvGrpSpPr>
          <p:grpSpPr bwMode="auto">
            <a:xfrm>
              <a:off x="5893" y="2387"/>
              <a:ext cx="466" cy="115"/>
              <a:chOff x="5893" y="2387"/>
              <a:chExt cx="466" cy="115"/>
            </a:xfrm>
          </p:grpSpPr>
          <p:sp>
            <p:nvSpPr>
              <p:cNvPr id="10315" name="Rectangle 19"/>
              <p:cNvSpPr>
                <a:spLocks noChangeArrowheads="1"/>
              </p:cNvSpPr>
              <p:nvPr userDrawn="1"/>
            </p:nvSpPr>
            <p:spPr bwMode="auto">
              <a:xfrm flipV="1">
                <a:off x="6010" y="2387"/>
                <a:ext cx="116" cy="115"/>
              </a:xfrm>
              <a:prstGeom prst="rect">
                <a:avLst/>
              </a:prstGeom>
              <a:solidFill>
                <a:srgbClr val="FFCC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eaLnBrk="1" hangingPunct="1">
                  <a:buClrTx/>
                  <a:buSzTx/>
                  <a:buFontTx/>
                  <a:buNone/>
                </a:pPr>
                <a:endParaRPr lang="zh-CN" altLang="en-US" sz="1800">
                  <a:solidFill>
                    <a:srgbClr val="000000"/>
                  </a:solidFill>
                  <a:latin typeface="Calibri" pitchFamily="34" charset="0"/>
                  <a:ea typeface="宋体" pitchFamily="2" charset="-122"/>
                </a:endParaRPr>
              </a:p>
            </p:txBody>
          </p:sp>
          <p:sp>
            <p:nvSpPr>
              <p:cNvPr id="10316" name="Rectangle 20"/>
              <p:cNvSpPr>
                <a:spLocks noChangeArrowheads="1"/>
              </p:cNvSpPr>
              <p:nvPr userDrawn="1"/>
            </p:nvSpPr>
            <p:spPr bwMode="auto">
              <a:xfrm flipV="1">
                <a:off x="6126" y="2387"/>
                <a:ext cx="116" cy="115"/>
              </a:xfrm>
              <a:prstGeom prst="rect">
                <a:avLst/>
              </a:prstGeom>
              <a:solidFill>
                <a:srgbClr val="FF99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eaLnBrk="1" hangingPunct="1">
                  <a:buClrTx/>
                  <a:buSzTx/>
                  <a:buFontTx/>
                  <a:buNone/>
                </a:pPr>
                <a:endParaRPr lang="zh-CN" altLang="en-US" sz="1800">
                  <a:solidFill>
                    <a:srgbClr val="000000"/>
                  </a:solidFill>
                  <a:latin typeface="Calibri" pitchFamily="34" charset="0"/>
                  <a:ea typeface="宋体" pitchFamily="2" charset="-122"/>
                </a:endParaRPr>
              </a:p>
            </p:txBody>
          </p:sp>
          <p:sp>
            <p:nvSpPr>
              <p:cNvPr id="10317" name="Rectangle 21"/>
              <p:cNvSpPr>
                <a:spLocks noChangeArrowheads="1"/>
              </p:cNvSpPr>
              <p:nvPr userDrawn="1"/>
            </p:nvSpPr>
            <p:spPr bwMode="auto">
              <a:xfrm flipV="1">
                <a:off x="6242" y="2387"/>
                <a:ext cx="117" cy="115"/>
              </a:xfrm>
              <a:prstGeom prst="rect">
                <a:avLst/>
              </a:prstGeom>
              <a:solidFill>
                <a:srgbClr val="99660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eaLnBrk="1" hangingPunct="1">
                  <a:buClrTx/>
                  <a:buSzTx/>
                  <a:buFontTx/>
                  <a:buNone/>
                </a:pPr>
                <a:endParaRPr lang="zh-CN" altLang="en-US" sz="1800">
                  <a:solidFill>
                    <a:srgbClr val="000000"/>
                  </a:solidFill>
                  <a:latin typeface="Calibri" pitchFamily="34" charset="0"/>
                  <a:ea typeface="宋体" pitchFamily="2" charset="-122"/>
                </a:endParaRPr>
              </a:p>
            </p:txBody>
          </p:sp>
          <p:sp>
            <p:nvSpPr>
              <p:cNvPr id="10318" name="Rectangle 22"/>
              <p:cNvSpPr>
                <a:spLocks noChangeArrowheads="1"/>
              </p:cNvSpPr>
              <p:nvPr userDrawn="1"/>
            </p:nvSpPr>
            <p:spPr bwMode="auto">
              <a:xfrm flipV="1">
                <a:off x="5893" y="2387"/>
                <a:ext cx="117" cy="115"/>
              </a:xfrm>
              <a:prstGeom prst="rect">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eaLnBrk="1" hangingPunct="1">
                  <a:buClrTx/>
                  <a:buSzTx/>
                  <a:buFontTx/>
                  <a:buNone/>
                </a:pPr>
                <a:endParaRPr lang="zh-CN" altLang="en-US" sz="1800">
                  <a:solidFill>
                    <a:srgbClr val="000000"/>
                  </a:solidFill>
                  <a:latin typeface="Calibri" pitchFamily="34" charset="0"/>
                  <a:ea typeface="宋体" pitchFamily="2" charset="-122"/>
                </a:endParaRPr>
              </a:p>
            </p:txBody>
          </p:sp>
        </p:grpSp>
        <p:grpSp>
          <p:nvGrpSpPr>
            <p:cNvPr id="10255" name="Group 23"/>
            <p:cNvGrpSpPr>
              <a:grpSpLocks/>
            </p:cNvGrpSpPr>
            <p:nvPr userDrawn="1"/>
          </p:nvGrpSpPr>
          <p:grpSpPr bwMode="auto">
            <a:xfrm>
              <a:off x="5893" y="2523"/>
              <a:ext cx="466" cy="115"/>
              <a:chOff x="5893" y="2523"/>
              <a:chExt cx="466" cy="115"/>
            </a:xfrm>
          </p:grpSpPr>
          <p:sp>
            <p:nvSpPr>
              <p:cNvPr id="10311" name="Rectangle 24"/>
              <p:cNvSpPr>
                <a:spLocks noChangeArrowheads="1"/>
              </p:cNvSpPr>
              <p:nvPr userDrawn="1"/>
            </p:nvSpPr>
            <p:spPr bwMode="auto">
              <a:xfrm flipV="1">
                <a:off x="6010" y="2523"/>
                <a:ext cx="116" cy="115"/>
              </a:xfrm>
              <a:prstGeom prst="rect">
                <a:avLst/>
              </a:prstGeom>
              <a:solidFill>
                <a:srgbClr val="99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eaLnBrk="1" hangingPunct="1">
                  <a:buClrTx/>
                  <a:buSzTx/>
                  <a:buFontTx/>
                  <a:buNone/>
                </a:pPr>
                <a:endParaRPr lang="zh-CN" altLang="en-US" sz="1800">
                  <a:solidFill>
                    <a:srgbClr val="000000"/>
                  </a:solidFill>
                  <a:latin typeface="Calibri" pitchFamily="34" charset="0"/>
                  <a:ea typeface="宋体" pitchFamily="2" charset="-122"/>
                </a:endParaRPr>
              </a:p>
            </p:txBody>
          </p:sp>
          <p:sp>
            <p:nvSpPr>
              <p:cNvPr id="10312" name="Rectangle 25"/>
              <p:cNvSpPr>
                <a:spLocks noChangeArrowheads="1"/>
              </p:cNvSpPr>
              <p:nvPr userDrawn="1"/>
            </p:nvSpPr>
            <p:spPr bwMode="auto">
              <a:xfrm flipV="1">
                <a:off x="6126" y="2523"/>
                <a:ext cx="116" cy="115"/>
              </a:xfrm>
              <a:prstGeom prst="rect">
                <a:avLst/>
              </a:prstGeom>
              <a:solidFill>
                <a:srgbClr val="99CC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eaLnBrk="1" hangingPunct="1">
                  <a:buClrTx/>
                  <a:buSzTx/>
                  <a:buFontTx/>
                  <a:buNone/>
                </a:pPr>
                <a:endParaRPr lang="zh-CN" altLang="en-US" sz="1800">
                  <a:solidFill>
                    <a:srgbClr val="000000"/>
                  </a:solidFill>
                  <a:latin typeface="Calibri" pitchFamily="34" charset="0"/>
                  <a:ea typeface="宋体" pitchFamily="2" charset="-122"/>
                </a:endParaRPr>
              </a:p>
            </p:txBody>
          </p:sp>
          <p:sp>
            <p:nvSpPr>
              <p:cNvPr id="10313" name="Rectangle 26"/>
              <p:cNvSpPr>
                <a:spLocks noChangeArrowheads="1"/>
              </p:cNvSpPr>
              <p:nvPr userDrawn="1"/>
            </p:nvSpPr>
            <p:spPr bwMode="auto">
              <a:xfrm flipV="1">
                <a:off x="6242" y="2523"/>
                <a:ext cx="117" cy="115"/>
              </a:xfrm>
              <a:prstGeom prst="rect">
                <a:avLst/>
              </a:prstGeom>
              <a:solidFill>
                <a:srgbClr val="0099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eaLnBrk="1" hangingPunct="1">
                  <a:buClrTx/>
                  <a:buSzTx/>
                  <a:buFontTx/>
                  <a:buNone/>
                </a:pPr>
                <a:endParaRPr lang="zh-CN" altLang="en-US" sz="1800">
                  <a:solidFill>
                    <a:srgbClr val="000000"/>
                  </a:solidFill>
                  <a:latin typeface="Calibri" pitchFamily="34" charset="0"/>
                  <a:ea typeface="宋体" pitchFamily="2" charset="-122"/>
                </a:endParaRPr>
              </a:p>
            </p:txBody>
          </p:sp>
          <p:sp>
            <p:nvSpPr>
              <p:cNvPr id="10314" name="Rectangle 27"/>
              <p:cNvSpPr>
                <a:spLocks noChangeArrowheads="1"/>
              </p:cNvSpPr>
              <p:nvPr userDrawn="1"/>
            </p:nvSpPr>
            <p:spPr bwMode="auto">
              <a:xfrm flipV="1">
                <a:off x="5893" y="2523"/>
                <a:ext cx="117" cy="115"/>
              </a:xfrm>
              <a:prstGeom prst="rect">
                <a:avLst/>
              </a:prstGeom>
              <a:solidFill>
                <a:srgbClr val="CC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eaLnBrk="1" hangingPunct="1">
                  <a:buClrTx/>
                  <a:buSzTx/>
                  <a:buFontTx/>
                  <a:buNone/>
                </a:pPr>
                <a:endParaRPr lang="zh-CN" altLang="en-US" sz="1800">
                  <a:solidFill>
                    <a:srgbClr val="000000"/>
                  </a:solidFill>
                  <a:latin typeface="Calibri" pitchFamily="34" charset="0"/>
                  <a:ea typeface="宋体" pitchFamily="2" charset="-122"/>
                </a:endParaRPr>
              </a:p>
            </p:txBody>
          </p:sp>
        </p:grpSp>
        <p:grpSp>
          <p:nvGrpSpPr>
            <p:cNvPr id="10256" name="Group 28"/>
            <p:cNvGrpSpPr>
              <a:grpSpLocks/>
            </p:cNvGrpSpPr>
            <p:nvPr userDrawn="1"/>
          </p:nvGrpSpPr>
          <p:grpSpPr bwMode="auto">
            <a:xfrm>
              <a:off x="5893" y="2659"/>
              <a:ext cx="466" cy="115"/>
              <a:chOff x="5893" y="2659"/>
              <a:chExt cx="466" cy="115"/>
            </a:xfrm>
          </p:grpSpPr>
          <p:sp>
            <p:nvSpPr>
              <p:cNvPr id="10307" name="Rectangle 29"/>
              <p:cNvSpPr>
                <a:spLocks noChangeArrowheads="1"/>
              </p:cNvSpPr>
              <p:nvPr userDrawn="1"/>
            </p:nvSpPr>
            <p:spPr bwMode="auto">
              <a:xfrm flipV="1">
                <a:off x="6010" y="2659"/>
                <a:ext cx="116" cy="115"/>
              </a:xfrm>
              <a:prstGeom prst="rect">
                <a:avLst/>
              </a:prstGeom>
              <a:solidFill>
                <a:srgbClr val="99CC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eaLnBrk="1" hangingPunct="1">
                  <a:buClrTx/>
                  <a:buSzTx/>
                  <a:buFontTx/>
                  <a:buNone/>
                </a:pPr>
                <a:endParaRPr lang="zh-CN" altLang="en-US" sz="1800">
                  <a:solidFill>
                    <a:srgbClr val="000000"/>
                  </a:solidFill>
                  <a:latin typeface="Calibri" pitchFamily="34" charset="0"/>
                  <a:ea typeface="宋体" pitchFamily="2" charset="-122"/>
                </a:endParaRPr>
              </a:p>
            </p:txBody>
          </p:sp>
          <p:sp>
            <p:nvSpPr>
              <p:cNvPr id="10308" name="Rectangle 30"/>
              <p:cNvSpPr>
                <a:spLocks noChangeArrowheads="1"/>
              </p:cNvSpPr>
              <p:nvPr userDrawn="1"/>
            </p:nvSpPr>
            <p:spPr bwMode="auto">
              <a:xfrm flipV="1">
                <a:off x="6126" y="2659"/>
                <a:ext cx="116" cy="115"/>
              </a:xfrm>
              <a:prstGeom prst="rect">
                <a:avLst/>
              </a:prstGeom>
              <a:solidFill>
                <a:srgbClr val="0099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eaLnBrk="1" hangingPunct="1">
                  <a:buClrTx/>
                  <a:buSzTx/>
                  <a:buFontTx/>
                  <a:buNone/>
                </a:pPr>
                <a:endParaRPr lang="zh-CN" altLang="en-US" sz="1800">
                  <a:solidFill>
                    <a:srgbClr val="000000"/>
                  </a:solidFill>
                  <a:latin typeface="Calibri" pitchFamily="34" charset="0"/>
                  <a:ea typeface="宋体" pitchFamily="2" charset="-122"/>
                </a:endParaRPr>
              </a:p>
            </p:txBody>
          </p:sp>
          <p:sp>
            <p:nvSpPr>
              <p:cNvPr id="10309" name="Rectangle 31"/>
              <p:cNvSpPr>
                <a:spLocks noChangeArrowheads="1"/>
              </p:cNvSpPr>
              <p:nvPr userDrawn="1"/>
            </p:nvSpPr>
            <p:spPr bwMode="auto">
              <a:xfrm flipV="1">
                <a:off x="6242" y="2659"/>
                <a:ext cx="117" cy="115"/>
              </a:xfrm>
              <a:prstGeom prst="rect">
                <a:avLst/>
              </a:prstGeom>
              <a:solidFill>
                <a:srgbClr val="0066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eaLnBrk="1" hangingPunct="1">
                  <a:buClrTx/>
                  <a:buSzTx/>
                  <a:buFontTx/>
                  <a:buNone/>
                </a:pPr>
                <a:endParaRPr lang="zh-CN" altLang="en-US" sz="1800">
                  <a:solidFill>
                    <a:srgbClr val="000000"/>
                  </a:solidFill>
                  <a:latin typeface="Calibri" pitchFamily="34" charset="0"/>
                  <a:ea typeface="宋体" pitchFamily="2" charset="-122"/>
                </a:endParaRPr>
              </a:p>
            </p:txBody>
          </p:sp>
          <p:sp>
            <p:nvSpPr>
              <p:cNvPr id="10310" name="Rectangle 32"/>
              <p:cNvSpPr>
                <a:spLocks noChangeArrowheads="1"/>
              </p:cNvSpPr>
              <p:nvPr userDrawn="1"/>
            </p:nvSpPr>
            <p:spPr bwMode="auto">
              <a:xfrm flipV="1">
                <a:off x="5893" y="2659"/>
                <a:ext cx="117" cy="115"/>
              </a:xfrm>
              <a:prstGeom prst="rect">
                <a:avLst/>
              </a:prstGeom>
              <a:solidFill>
                <a:srgbClr val="CC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eaLnBrk="1" hangingPunct="1">
                  <a:buClrTx/>
                  <a:buSzTx/>
                  <a:buFontTx/>
                  <a:buNone/>
                </a:pPr>
                <a:endParaRPr lang="zh-CN" altLang="en-US" sz="1800">
                  <a:solidFill>
                    <a:srgbClr val="000000"/>
                  </a:solidFill>
                  <a:latin typeface="Calibri" pitchFamily="34" charset="0"/>
                  <a:ea typeface="宋体" pitchFamily="2" charset="-122"/>
                </a:endParaRPr>
              </a:p>
            </p:txBody>
          </p:sp>
        </p:grpSp>
        <p:grpSp>
          <p:nvGrpSpPr>
            <p:cNvPr id="10257" name="Group 33"/>
            <p:cNvGrpSpPr>
              <a:grpSpLocks/>
            </p:cNvGrpSpPr>
            <p:nvPr userDrawn="1"/>
          </p:nvGrpSpPr>
          <p:grpSpPr bwMode="auto">
            <a:xfrm>
              <a:off x="5893" y="2251"/>
              <a:ext cx="466" cy="119"/>
              <a:chOff x="5893" y="2251"/>
              <a:chExt cx="466" cy="119"/>
            </a:xfrm>
          </p:grpSpPr>
          <p:sp>
            <p:nvSpPr>
              <p:cNvPr id="10303" name="Rectangle 34"/>
              <p:cNvSpPr>
                <a:spLocks noChangeArrowheads="1"/>
              </p:cNvSpPr>
              <p:nvPr userDrawn="1"/>
            </p:nvSpPr>
            <p:spPr bwMode="auto">
              <a:xfrm flipV="1">
                <a:off x="6126" y="2251"/>
                <a:ext cx="116" cy="119"/>
              </a:xfrm>
              <a:prstGeom prst="rect">
                <a:avLst/>
              </a:prstGeom>
              <a:solidFill>
                <a:srgbClr val="FF99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eaLnBrk="1" hangingPunct="1">
                  <a:buClrTx/>
                  <a:buSzTx/>
                  <a:buFontTx/>
                  <a:buNone/>
                </a:pPr>
                <a:endParaRPr lang="zh-CN" altLang="en-US" sz="1800">
                  <a:solidFill>
                    <a:srgbClr val="000000"/>
                  </a:solidFill>
                  <a:latin typeface="Calibri" pitchFamily="34" charset="0"/>
                  <a:ea typeface="宋体" pitchFamily="2" charset="-122"/>
                </a:endParaRPr>
              </a:p>
            </p:txBody>
          </p:sp>
          <p:sp>
            <p:nvSpPr>
              <p:cNvPr id="10304" name="Rectangle 35"/>
              <p:cNvSpPr>
                <a:spLocks noChangeArrowheads="1"/>
              </p:cNvSpPr>
              <p:nvPr userDrawn="1"/>
            </p:nvSpPr>
            <p:spPr bwMode="auto">
              <a:xfrm flipV="1">
                <a:off x="6242" y="2251"/>
                <a:ext cx="117" cy="119"/>
              </a:xfrm>
              <a:prstGeom prst="rect">
                <a:avLst/>
              </a:prstGeom>
              <a:solidFill>
                <a:srgbClr val="CCCC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eaLnBrk="1" hangingPunct="1">
                  <a:buClrTx/>
                  <a:buSzTx/>
                  <a:buFontTx/>
                  <a:buNone/>
                </a:pPr>
                <a:endParaRPr lang="zh-CN" altLang="en-US" sz="1800">
                  <a:solidFill>
                    <a:srgbClr val="000000"/>
                  </a:solidFill>
                  <a:latin typeface="Calibri" pitchFamily="34" charset="0"/>
                  <a:ea typeface="宋体" pitchFamily="2" charset="-122"/>
                </a:endParaRPr>
              </a:p>
            </p:txBody>
          </p:sp>
          <p:sp>
            <p:nvSpPr>
              <p:cNvPr id="10305" name="Rectangle 36"/>
              <p:cNvSpPr>
                <a:spLocks noChangeArrowheads="1"/>
              </p:cNvSpPr>
              <p:nvPr userDrawn="1"/>
            </p:nvSpPr>
            <p:spPr bwMode="auto">
              <a:xfrm flipV="1">
                <a:off x="5893" y="2251"/>
                <a:ext cx="117" cy="119"/>
              </a:xfrm>
              <a:prstGeom prst="rect">
                <a:avLst/>
              </a:prstGeom>
              <a:solidFill>
                <a:srgbClr val="99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eaLnBrk="1" hangingPunct="1">
                  <a:buClrTx/>
                  <a:buSzTx/>
                  <a:buFontTx/>
                  <a:buNone/>
                </a:pPr>
                <a:endParaRPr lang="zh-CN" altLang="en-US" sz="1800">
                  <a:solidFill>
                    <a:srgbClr val="000000"/>
                  </a:solidFill>
                  <a:latin typeface="Calibri" pitchFamily="34" charset="0"/>
                  <a:ea typeface="宋体" pitchFamily="2" charset="-122"/>
                </a:endParaRPr>
              </a:p>
            </p:txBody>
          </p:sp>
          <p:sp>
            <p:nvSpPr>
              <p:cNvPr id="10306" name="Rectangle 37"/>
              <p:cNvSpPr>
                <a:spLocks noChangeArrowheads="1"/>
              </p:cNvSpPr>
              <p:nvPr userDrawn="1"/>
            </p:nvSpPr>
            <p:spPr bwMode="auto">
              <a:xfrm flipV="1">
                <a:off x="6010" y="2251"/>
                <a:ext cx="116" cy="119"/>
              </a:xfrm>
              <a:prstGeom prst="rect">
                <a:avLst/>
              </a:prstGeom>
              <a:solidFill>
                <a:srgbClr val="6699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eaLnBrk="1" hangingPunct="1">
                  <a:buClrTx/>
                  <a:buSzTx/>
                  <a:buFontTx/>
                  <a:buNone/>
                </a:pPr>
                <a:endParaRPr lang="zh-CN" altLang="en-US" sz="1800">
                  <a:solidFill>
                    <a:srgbClr val="000000"/>
                  </a:solidFill>
                  <a:latin typeface="Calibri" pitchFamily="34" charset="0"/>
                  <a:ea typeface="宋体" pitchFamily="2" charset="-122"/>
                </a:endParaRPr>
              </a:p>
            </p:txBody>
          </p:sp>
        </p:grpSp>
        <p:grpSp>
          <p:nvGrpSpPr>
            <p:cNvPr id="10258" name="Group 38"/>
            <p:cNvGrpSpPr>
              <a:grpSpLocks/>
            </p:cNvGrpSpPr>
            <p:nvPr userDrawn="1"/>
          </p:nvGrpSpPr>
          <p:grpSpPr bwMode="auto">
            <a:xfrm>
              <a:off x="5893" y="2886"/>
              <a:ext cx="466" cy="115"/>
              <a:chOff x="5893" y="2886"/>
              <a:chExt cx="466" cy="115"/>
            </a:xfrm>
          </p:grpSpPr>
          <p:sp>
            <p:nvSpPr>
              <p:cNvPr id="10299" name="Rectangle 39"/>
              <p:cNvSpPr>
                <a:spLocks noChangeArrowheads="1"/>
              </p:cNvSpPr>
              <p:nvPr userDrawn="1"/>
            </p:nvSpPr>
            <p:spPr bwMode="auto">
              <a:xfrm flipV="1">
                <a:off x="6010" y="2886"/>
                <a:ext cx="116" cy="115"/>
              </a:xfrm>
              <a:prstGeom prst="rect">
                <a:avLst/>
              </a:prstGeom>
              <a:solidFill>
                <a:srgbClr val="FF99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eaLnBrk="1" hangingPunct="1">
                  <a:buClrTx/>
                  <a:buSzTx/>
                  <a:buFontTx/>
                  <a:buNone/>
                </a:pPr>
                <a:endParaRPr lang="zh-CN" altLang="en-US" sz="1800">
                  <a:solidFill>
                    <a:srgbClr val="000000"/>
                  </a:solidFill>
                  <a:latin typeface="Calibri" pitchFamily="34" charset="0"/>
                  <a:ea typeface="宋体" pitchFamily="2" charset="-122"/>
                </a:endParaRPr>
              </a:p>
            </p:txBody>
          </p:sp>
          <p:sp>
            <p:nvSpPr>
              <p:cNvPr id="10300" name="Rectangle 40"/>
              <p:cNvSpPr>
                <a:spLocks noChangeArrowheads="1"/>
              </p:cNvSpPr>
              <p:nvPr userDrawn="1"/>
            </p:nvSpPr>
            <p:spPr bwMode="auto">
              <a:xfrm flipV="1">
                <a:off x="6126" y="2886"/>
                <a:ext cx="116" cy="115"/>
              </a:xfrm>
              <a:prstGeom prst="rect">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eaLnBrk="1" hangingPunct="1">
                  <a:buClrTx/>
                  <a:buSzTx/>
                  <a:buFontTx/>
                  <a:buNone/>
                </a:pPr>
                <a:endParaRPr lang="zh-CN" altLang="en-US" sz="1800">
                  <a:solidFill>
                    <a:srgbClr val="000000"/>
                  </a:solidFill>
                  <a:latin typeface="Calibri" pitchFamily="34" charset="0"/>
                  <a:ea typeface="宋体" pitchFamily="2" charset="-122"/>
                </a:endParaRPr>
              </a:p>
            </p:txBody>
          </p:sp>
          <p:sp>
            <p:nvSpPr>
              <p:cNvPr id="10301" name="Rectangle 41"/>
              <p:cNvSpPr>
                <a:spLocks noChangeArrowheads="1"/>
              </p:cNvSpPr>
              <p:nvPr userDrawn="1"/>
            </p:nvSpPr>
            <p:spPr bwMode="auto">
              <a:xfrm flipV="1">
                <a:off x="6242" y="2886"/>
                <a:ext cx="117" cy="115"/>
              </a:xfrm>
              <a:prstGeom prst="rect">
                <a:avLst/>
              </a:prstGeom>
              <a:solidFill>
                <a:srgbClr val="FFCC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eaLnBrk="1" hangingPunct="1">
                  <a:buClrTx/>
                  <a:buSzTx/>
                  <a:buFontTx/>
                  <a:buNone/>
                </a:pPr>
                <a:endParaRPr lang="zh-CN" altLang="en-US" sz="1800">
                  <a:solidFill>
                    <a:srgbClr val="000000"/>
                  </a:solidFill>
                  <a:latin typeface="Calibri" pitchFamily="34" charset="0"/>
                  <a:ea typeface="宋体" pitchFamily="2" charset="-122"/>
                </a:endParaRPr>
              </a:p>
            </p:txBody>
          </p:sp>
          <p:sp>
            <p:nvSpPr>
              <p:cNvPr id="10302" name="Rectangle 42"/>
              <p:cNvSpPr>
                <a:spLocks noChangeArrowheads="1"/>
              </p:cNvSpPr>
              <p:nvPr userDrawn="1"/>
            </p:nvSpPr>
            <p:spPr bwMode="auto">
              <a:xfrm flipV="1">
                <a:off x="5893" y="2886"/>
                <a:ext cx="117" cy="115"/>
              </a:xfrm>
              <a:prstGeom prst="rect">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eaLnBrk="1" hangingPunct="1">
                  <a:buClrTx/>
                  <a:buSzTx/>
                  <a:buFontTx/>
                  <a:buNone/>
                </a:pPr>
                <a:endParaRPr lang="zh-CN" altLang="en-US" sz="1800">
                  <a:solidFill>
                    <a:srgbClr val="000000"/>
                  </a:solidFill>
                  <a:latin typeface="Calibri" pitchFamily="34" charset="0"/>
                  <a:ea typeface="宋体" pitchFamily="2" charset="-122"/>
                </a:endParaRPr>
              </a:p>
            </p:txBody>
          </p:sp>
        </p:grpSp>
        <p:grpSp>
          <p:nvGrpSpPr>
            <p:cNvPr id="10259" name="Group 43"/>
            <p:cNvGrpSpPr>
              <a:grpSpLocks/>
            </p:cNvGrpSpPr>
            <p:nvPr userDrawn="1"/>
          </p:nvGrpSpPr>
          <p:grpSpPr bwMode="auto">
            <a:xfrm>
              <a:off x="5893" y="3022"/>
              <a:ext cx="466" cy="115"/>
              <a:chOff x="5893" y="3022"/>
              <a:chExt cx="466" cy="115"/>
            </a:xfrm>
          </p:grpSpPr>
          <p:sp>
            <p:nvSpPr>
              <p:cNvPr id="10295" name="Rectangle 44"/>
              <p:cNvSpPr>
                <a:spLocks noChangeArrowheads="1"/>
              </p:cNvSpPr>
              <p:nvPr userDrawn="1"/>
            </p:nvSpPr>
            <p:spPr bwMode="auto">
              <a:xfrm flipV="1">
                <a:off x="6010" y="3022"/>
                <a:ext cx="116" cy="115"/>
              </a:xfrm>
              <a:prstGeom prst="rect">
                <a:avLst/>
              </a:prstGeom>
              <a:solidFill>
                <a:srgbClr val="0066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eaLnBrk="1" hangingPunct="1">
                  <a:buClrTx/>
                  <a:buSzTx/>
                  <a:buFontTx/>
                  <a:buNone/>
                </a:pPr>
                <a:endParaRPr lang="zh-CN" altLang="en-US" sz="1800">
                  <a:solidFill>
                    <a:srgbClr val="000000"/>
                  </a:solidFill>
                  <a:latin typeface="Calibri" pitchFamily="34" charset="0"/>
                  <a:ea typeface="宋体" pitchFamily="2" charset="-122"/>
                </a:endParaRPr>
              </a:p>
            </p:txBody>
          </p:sp>
          <p:sp>
            <p:nvSpPr>
              <p:cNvPr id="10296" name="Rectangle 45"/>
              <p:cNvSpPr>
                <a:spLocks noChangeArrowheads="1"/>
              </p:cNvSpPr>
              <p:nvPr userDrawn="1"/>
            </p:nvSpPr>
            <p:spPr bwMode="auto">
              <a:xfrm flipV="1">
                <a:off x="6126" y="3022"/>
                <a:ext cx="116" cy="115"/>
              </a:xfrm>
              <a:prstGeom prst="rect">
                <a:avLst/>
              </a:prstGeom>
              <a:solidFill>
                <a:srgbClr val="99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eaLnBrk="1" hangingPunct="1">
                  <a:buClrTx/>
                  <a:buSzTx/>
                  <a:buFontTx/>
                  <a:buNone/>
                </a:pPr>
                <a:endParaRPr lang="zh-CN" altLang="en-US" sz="1800">
                  <a:solidFill>
                    <a:srgbClr val="000000"/>
                  </a:solidFill>
                  <a:latin typeface="Calibri" pitchFamily="34" charset="0"/>
                  <a:ea typeface="宋体" pitchFamily="2" charset="-122"/>
                </a:endParaRPr>
              </a:p>
            </p:txBody>
          </p:sp>
          <p:sp>
            <p:nvSpPr>
              <p:cNvPr id="10297" name="Rectangle 46"/>
              <p:cNvSpPr>
                <a:spLocks noChangeArrowheads="1"/>
              </p:cNvSpPr>
              <p:nvPr userDrawn="1"/>
            </p:nvSpPr>
            <p:spPr bwMode="auto">
              <a:xfrm flipV="1">
                <a:off x="6242" y="3022"/>
                <a:ext cx="117" cy="115"/>
              </a:xfrm>
              <a:prstGeom prst="rect">
                <a:avLst/>
              </a:prstGeom>
              <a:solidFill>
                <a:srgbClr val="CC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eaLnBrk="1" hangingPunct="1">
                  <a:buClrTx/>
                  <a:buSzTx/>
                  <a:buFontTx/>
                  <a:buNone/>
                </a:pPr>
                <a:endParaRPr lang="zh-CN" altLang="en-US" sz="1800">
                  <a:solidFill>
                    <a:srgbClr val="000000"/>
                  </a:solidFill>
                  <a:latin typeface="Calibri" pitchFamily="34" charset="0"/>
                  <a:ea typeface="宋体" pitchFamily="2" charset="-122"/>
                </a:endParaRPr>
              </a:p>
            </p:txBody>
          </p:sp>
          <p:sp>
            <p:nvSpPr>
              <p:cNvPr id="10298" name="Rectangle 47"/>
              <p:cNvSpPr>
                <a:spLocks noChangeArrowheads="1"/>
              </p:cNvSpPr>
              <p:nvPr userDrawn="1"/>
            </p:nvSpPr>
            <p:spPr bwMode="auto">
              <a:xfrm flipV="1">
                <a:off x="5893" y="3022"/>
                <a:ext cx="117" cy="115"/>
              </a:xfrm>
              <a:prstGeom prst="rect">
                <a:avLst/>
              </a:prstGeom>
              <a:solidFill>
                <a:srgbClr val="99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eaLnBrk="1" hangingPunct="1">
                  <a:buClrTx/>
                  <a:buSzTx/>
                  <a:buFontTx/>
                  <a:buNone/>
                </a:pPr>
                <a:endParaRPr lang="zh-CN" altLang="en-US" sz="1800">
                  <a:solidFill>
                    <a:srgbClr val="000000"/>
                  </a:solidFill>
                  <a:latin typeface="Calibri" pitchFamily="34" charset="0"/>
                  <a:ea typeface="宋体" pitchFamily="2" charset="-122"/>
                </a:endParaRPr>
              </a:p>
            </p:txBody>
          </p:sp>
        </p:grpSp>
        <p:grpSp>
          <p:nvGrpSpPr>
            <p:cNvPr id="10260" name="Group 48"/>
            <p:cNvGrpSpPr>
              <a:grpSpLocks/>
            </p:cNvGrpSpPr>
            <p:nvPr userDrawn="1"/>
          </p:nvGrpSpPr>
          <p:grpSpPr bwMode="auto">
            <a:xfrm>
              <a:off x="5893" y="3158"/>
              <a:ext cx="466" cy="115"/>
              <a:chOff x="5893" y="3158"/>
              <a:chExt cx="466" cy="115"/>
            </a:xfrm>
          </p:grpSpPr>
          <p:sp>
            <p:nvSpPr>
              <p:cNvPr id="10291" name="Rectangle 49"/>
              <p:cNvSpPr>
                <a:spLocks noChangeArrowheads="1"/>
              </p:cNvSpPr>
              <p:nvPr userDrawn="1"/>
            </p:nvSpPr>
            <p:spPr bwMode="auto">
              <a:xfrm flipV="1">
                <a:off x="6010" y="3158"/>
                <a:ext cx="116" cy="115"/>
              </a:xfrm>
              <a:prstGeom prst="rect">
                <a:avLst/>
              </a:prstGeom>
              <a:solidFill>
                <a:srgbClr val="0099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eaLnBrk="1" hangingPunct="1">
                  <a:buClrTx/>
                  <a:buSzTx/>
                  <a:buFontTx/>
                  <a:buNone/>
                </a:pPr>
                <a:endParaRPr lang="zh-CN" altLang="en-US" sz="1800">
                  <a:solidFill>
                    <a:srgbClr val="000000"/>
                  </a:solidFill>
                  <a:latin typeface="Calibri" pitchFamily="34" charset="0"/>
                  <a:ea typeface="宋体" pitchFamily="2" charset="-122"/>
                </a:endParaRPr>
              </a:p>
            </p:txBody>
          </p:sp>
          <p:sp>
            <p:nvSpPr>
              <p:cNvPr id="10292" name="Rectangle 50"/>
              <p:cNvSpPr>
                <a:spLocks noChangeArrowheads="1"/>
              </p:cNvSpPr>
              <p:nvPr userDrawn="1"/>
            </p:nvSpPr>
            <p:spPr bwMode="auto">
              <a:xfrm flipV="1">
                <a:off x="6126" y="3158"/>
                <a:ext cx="116" cy="115"/>
              </a:xfrm>
              <a:prstGeom prst="rect">
                <a:avLst/>
              </a:prstGeom>
              <a:solidFill>
                <a:srgbClr val="CC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eaLnBrk="1" hangingPunct="1">
                  <a:buClrTx/>
                  <a:buSzTx/>
                  <a:buFontTx/>
                  <a:buNone/>
                </a:pPr>
                <a:endParaRPr lang="zh-CN" altLang="en-US" sz="1800">
                  <a:solidFill>
                    <a:srgbClr val="000000"/>
                  </a:solidFill>
                  <a:latin typeface="Calibri" pitchFamily="34" charset="0"/>
                  <a:ea typeface="宋体" pitchFamily="2" charset="-122"/>
                </a:endParaRPr>
              </a:p>
            </p:txBody>
          </p:sp>
          <p:sp>
            <p:nvSpPr>
              <p:cNvPr id="10293" name="Rectangle 51"/>
              <p:cNvSpPr>
                <a:spLocks noChangeArrowheads="1"/>
              </p:cNvSpPr>
              <p:nvPr userDrawn="1"/>
            </p:nvSpPr>
            <p:spPr bwMode="auto">
              <a:xfrm flipV="1">
                <a:off x="6242" y="3158"/>
                <a:ext cx="117" cy="115"/>
              </a:xfrm>
              <a:prstGeom prst="rect">
                <a:avLst/>
              </a:prstGeom>
              <a:solidFill>
                <a:srgbClr val="99CC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eaLnBrk="1" hangingPunct="1">
                  <a:buClrTx/>
                  <a:buSzTx/>
                  <a:buFontTx/>
                  <a:buNone/>
                </a:pPr>
                <a:endParaRPr lang="zh-CN" altLang="en-US" sz="1800">
                  <a:solidFill>
                    <a:srgbClr val="000000"/>
                  </a:solidFill>
                  <a:latin typeface="Calibri" pitchFamily="34" charset="0"/>
                  <a:ea typeface="宋体" pitchFamily="2" charset="-122"/>
                </a:endParaRPr>
              </a:p>
            </p:txBody>
          </p:sp>
          <p:sp>
            <p:nvSpPr>
              <p:cNvPr id="10294" name="Rectangle 52"/>
              <p:cNvSpPr>
                <a:spLocks noChangeArrowheads="1"/>
              </p:cNvSpPr>
              <p:nvPr userDrawn="1"/>
            </p:nvSpPr>
            <p:spPr bwMode="auto">
              <a:xfrm flipV="1">
                <a:off x="5893" y="3158"/>
                <a:ext cx="117" cy="115"/>
              </a:xfrm>
              <a:prstGeom prst="rect">
                <a:avLst/>
              </a:prstGeom>
              <a:solidFill>
                <a:srgbClr val="99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eaLnBrk="1" hangingPunct="1">
                  <a:buClrTx/>
                  <a:buSzTx/>
                  <a:buFontTx/>
                  <a:buNone/>
                </a:pPr>
                <a:endParaRPr lang="zh-CN" altLang="en-US" sz="1800">
                  <a:solidFill>
                    <a:srgbClr val="000000"/>
                  </a:solidFill>
                  <a:latin typeface="Calibri" pitchFamily="34" charset="0"/>
                  <a:ea typeface="宋体" pitchFamily="2" charset="-122"/>
                </a:endParaRPr>
              </a:p>
            </p:txBody>
          </p:sp>
        </p:grpSp>
        <p:grpSp>
          <p:nvGrpSpPr>
            <p:cNvPr id="10261" name="Group 53"/>
            <p:cNvGrpSpPr>
              <a:grpSpLocks/>
            </p:cNvGrpSpPr>
            <p:nvPr userDrawn="1"/>
          </p:nvGrpSpPr>
          <p:grpSpPr bwMode="auto">
            <a:xfrm>
              <a:off x="5893" y="3385"/>
              <a:ext cx="466" cy="115"/>
              <a:chOff x="5893" y="3385"/>
              <a:chExt cx="466" cy="115"/>
            </a:xfrm>
          </p:grpSpPr>
          <p:sp>
            <p:nvSpPr>
              <p:cNvPr id="10287" name="Rectangle 54"/>
              <p:cNvSpPr>
                <a:spLocks noChangeArrowheads="1"/>
              </p:cNvSpPr>
              <p:nvPr userDrawn="1"/>
            </p:nvSpPr>
            <p:spPr bwMode="auto">
              <a:xfrm flipV="1">
                <a:off x="6010" y="3385"/>
                <a:ext cx="116" cy="115"/>
              </a:xfrm>
              <a:prstGeom prst="rect">
                <a:avLst/>
              </a:prstGeom>
              <a:solidFill>
                <a:srgbClr val="FF99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eaLnBrk="1" hangingPunct="1">
                  <a:buClrTx/>
                  <a:buSzTx/>
                  <a:buFontTx/>
                  <a:buNone/>
                </a:pPr>
                <a:endParaRPr lang="zh-CN" altLang="en-US" sz="1800">
                  <a:solidFill>
                    <a:srgbClr val="000000"/>
                  </a:solidFill>
                  <a:latin typeface="Calibri" pitchFamily="34" charset="0"/>
                  <a:ea typeface="宋体" pitchFamily="2" charset="-122"/>
                </a:endParaRPr>
              </a:p>
            </p:txBody>
          </p:sp>
          <p:sp>
            <p:nvSpPr>
              <p:cNvPr id="10288" name="Rectangle 55"/>
              <p:cNvSpPr>
                <a:spLocks noChangeArrowheads="1"/>
              </p:cNvSpPr>
              <p:nvPr userDrawn="1"/>
            </p:nvSpPr>
            <p:spPr bwMode="auto">
              <a:xfrm flipV="1">
                <a:off x="6126" y="3385"/>
                <a:ext cx="116" cy="115"/>
              </a:xfrm>
              <a:prstGeom prst="rect">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eaLnBrk="1" hangingPunct="1">
                  <a:buClrTx/>
                  <a:buSzTx/>
                  <a:buFontTx/>
                  <a:buNone/>
                </a:pPr>
                <a:endParaRPr lang="zh-CN" altLang="en-US" sz="1800">
                  <a:solidFill>
                    <a:srgbClr val="000000"/>
                  </a:solidFill>
                  <a:latin typeface="Calibri" pitchFamily="34" charset="0"/>
                  <a:ea typeface="宋体" pitchFamily="2" charset="-122"/>
                </a:endParaRPr>
              </a:p>
            </p:txBody>
          </p:sp>
          <p:sp>
            <p:nvSpPr>
              <p:cNvPr id="10289" name="Rectangle 56"/>
              <p:cNvSpPr>
                <a:spLocks noChangeArrowheads="1"/>
              </p:cNvSpPr>
              <p:nvPr userDrawn="1"/>
            </p:nvSpPr>
            <p:spPr bwMode="auto">
              <a:xfrm flipV="1">
                <a:off x="6242" y="3385"/>
                <a:ext cx="117" cy="115"/>
              </a:xfrm>
              <a:prstGeom prst="rect">
                <a:avLst/>
              </a:prstGeom>
              <a:solidFill>
                <a:srgbClr val="FFCC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eaLnBrk="1" hangingPunct="1">
                  <a:buClrTx/>
                  <a:buSzTx/>
                  <a:buFontTx/>
                  <a:buNone/>
                </a:pPr>
                <a:endParaRPr lang="zh-CN" altLang="en-US" sz="1800">
                  <a:solidFill>
                    <a:srgbClr val="000000"/>
                  </a:solidFill>
                  <a:latin typeface="Calibri" pitchFamily="34" charset="0"/>
                  <a:ea typeface="宋体" pitchFamily="2" charset="-122"/>
                </a:endParaRPr>
              </a:p>
            </p:txBody>
          </p:sp>
          <p:sp>
            <p:nvSpPr>
              <p:cNvPr id="10290" name="Rectangle 57"/>
              <p:cNvSpPr>
                <a:spLocks noChangeArrowheads="1"/>
              </p:cNvSpPr>
              <p:nvPr userDrawn="1"/>
            </p:nvSpPr>
            <p:spPr bwMode="auto">
              <a:xfrm flipV="1">
                <a:off x="5893" y="3385"/>
                <a:ext cx="117" cy="115"/>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eaLnBrk="1" hangingPunct="1">
                  <a:buClrTx/>
                  <a:buSzTx/>
                  <a:buFontTx/>
                  <a:buNone/>
                </a:pPr>
                <a:endParaRPr lang="zh-CN" altLang="en-US" sz="1800">
                  <a:solidFill>
                    <a:srgbClr val="000000"/>
                  </a:solidFill>
                  <a:latin typeface="Calibri" pitchFamily="34" charset="0"/>
                  <a:ea typeface="宋体" pitchFamily="2" charset="-122"/>
                </a:endParaRPr>
              </a:p>
            </p:txBody>
          </p:sp>
        </p:grpSp>
        <p:grpSp>
          <p:nvGrpSpPr>
            <p:cNvPr id="10262" name="Group 58"/>
            <p:cNvGrpSpPr>
              <a:grpSpLocks/>
            </p:cNvGrpSpPr>
            <p:nvPr userDrawn="1"/>
          </p:nvGrpSpPr>
          <p:grpSpPr bwMode="auto">
            <a:xfrm>
              <a:off x="5893" y="3521"/>
              <a:ext cx="466" cy="115"/>
              <a:chOff x="5893" y="3521"/>
              <a:chExt cx="466" cy="115"/>
            </a:xfrm>
          </p:grpSpPr>
          <p:sp>
            <p:nvSpPr>
              <p:cNvPr id="10283" name="Rectangle 59"/>
              <p:cNvSpPr>
                <a:spLocks noChangeArrowheads="1"/>
              </p:cNvSpPr>
              <p:nvPr userDrawn="1"/>
            </p:nvSpPr>
            <p:spPr bwMode="auto">
              <a:xfrm flipV="1">
                <a:off x="6010" y="3521"/>
                <a:ext cx="116" cy="115"/>
              </a:xfrm>
              <a:prstGeom prst="rect">
                <a:avLst/>
              </a:prstGeom>
              <a:solidFill>
                <a:srgbClr val="0066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eaLnBrk="1" hangingPunct="1">
                  <a:buClrTx/>
                  <a:buSzTx/>
                  <a:buFontTx/>
                  <a:buNone/>
                </a:pPr>
                <a:endParaRPr lang="zh-CN" altLang="en-US" sz="1800">
                  <a:solidFill>
                    <a:srgbClr val="000000"/>
                  </a:solidFill>
                  <a:latin typeface="Calibri" pitchFamily="34" charset="0"/>
                  <a:ea typeface="宋体" pitchFamily="2" charset="-122"/>
                </a:endParaRPr>
              </a:p>
            </p:txBody>
          </p:sp>
          <p:sp>
            <p:nvSpPr>
              <p:cNvPr id="10284" name="Rectangle 60"/>
              <p:cNvSpPr>
                <a:spLocks noChangeArrowheads="1"/>
              </p:cNvSpPr>
              <p:nvPr userDrawn="1"/>
            </p:nvSpPr>
            <p:spPr bwMode="auto">
              <a:xfrm flipV="1">
                <a:off x="6126" y="3521"/>
                <a:ext cx="116" cy="115"/>
              </a:xfrm>
              <a:prstGeom prst="rect">
                <a:avLst/>
              </a:prstGeom>
              <a:solidFill>
                <a:srgbClr val="99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eaLnBrk="1" hangingPunct="1">
                  <a:buClrTx/>
                  <a:buSzTx/>
                  <a:buFontTx/>
                  <a:buNone/>
                </a:pPr>
                <a:endParaRPr lang="zh-CN" altLang="en-US" sz="1800">
                  <a:solidFill>
                    <a:srgbClr val="000000"/>
                  </a:solidFill>
                  <a:latin typeface="Calibri" pitchFamily="34" charset="0"/>
                  <a:ea typeface="宋体" pitchFamily="2" charset="-122"/>
                </a:endParaRPr>
              </a:p>
            </p:txBody>
          </p:sp>
          <p:sp>
            <p:nvSpPr>
              <p:cNvPr id="10285" name="Rectangle 61"/>
              <p:cNvSpPr>
                <a:spLocks noChangeArrowheads="1"/>
              </p:cNvSpPr>
              <p:nvPr userDrawn="1"/>
            </p:nvSpPr>
            <p:spPr bwMode="auto">
              <a:xfrm flipV="1">
                <a:off x="6242" y="3521"/>
                <a:ext cx="117" cy="115"/>
              </a:xfrm>
              <a:prstGeom prst="rect">
                <a:avLst/>
              </a:prstGeom>
              <a:solidFill>
                <a:srgbClr val="CC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eaLnBrk="1" hangingPunct="1">
                  <a:buClrTx/>
                  <a:buSzTx/>
                  <a:buFontTx/>
                  <a:buNone/>
                </a:pPr>
                <a:endParaRPr lang="zh-CN" altLang="en-US" sz="1800">
                  <a:solidFill>
                    <a:srgbClr val="000000"/>
                  </a:solidFill>
                  <a:latin typeface="Calibri" pitchFamily="34" charset="0"/>
                  <a:ea typeface="宋体" pitchFamily="2" charset="-122"/>
                </a:endParaRPr>
              </a:p>
            </p:txBody>
          </p:sp>
          <p:sp>
            <p:nvSpPr>
              <p:cNvPr id="10286" name="Rectangle 62"/>
              <p:cNvSpPr>
                <a:spLocks noChangeArrowheads="1"/>
              </p:cNvSpPr>
              <p:nvPr userDrawn="1"/>
            </p:nvSpPr>
            <p:spPr bwMode="auto">
              <a:xfrm flipV="1">
                <a:off x="5893" y="3521"/>
                <a:ext cx="117" cy="115"/>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eaLnBrk="1" hangingPunct="1">
                  <a:buClrTx/>
                  <a:buSzTx/>
                  <a:buFontTx/>
                  <a:buNone/>
                </a:pPr>
                <a:endParaRPr lang="zh-CN" altLang="en-US" sz="1800">
                  <a:solidFill>
                    <a:srgbClr val="000000"/>
                  </a:solidFill>
                  <a:latin typeface="Calibri" pitchFamily="34" charset="0"/>
                  <a:ea typeface="宋体" pitchFamily="2" charset="-122"/>
                </a:endParaRPr>
              </a:p>
            </p:txBody>
          </p:sp>
        </p:grpSp>
        <p:grpSp>
          <p:nvGrpSpPr>
            <p:cNvPr id="10263" name="Group 63"/>
            <p:cNvGrpSpPr>
              <a:grpSpLocks/>
            </p:cNvGrpSpPr>
            <p:nvPr userDrawn="1"/>
          </p:nvGrpSpPr>
          <p:grpSpPr bwMode="auto">
            <a:xfrm>
              <a:off x="5893" y="3657"/>
              <a:ext cx="466" cy="115"/>
              <a:chOff x="5893" y="3657"/>
              <a:chExt cx="466" cy="115"/>
            </a:xfrm>
          </p:grpSpPr>
          <p:sp>
            <p:nvSpPr>
              <p:cNvPr id="10279" name="Rectangle 64"/>
              <p:cNvSpPr>
                <a:spLocks noChangeArrowheads="1"/>
              </p:cNvSpPr>
              <p:nvPr userDrawn="1"/>
            </p:nvSpPr>
            <p:spPr bwMode="auto">
              <a:xfrm flipV="1">
                <a:off x="6010" y="3657"/>
                <a:ext cx="116" cy="115"/>
              </a:xfrm>
              <a:prstGeom prst="rect">
                <a:avLst/>
              </a:prstGeom>
              <a:solidFill>
                <a:srgbClr val="0099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eaLnBrk="1" hangingPunct="1">
                  <a:buClrTx/>
                  <a:buSzTx/>
                  <a:buFontTx/>
                  <a:buNone/>
                </a:pPr>
                <a:endParaRPr lang="zh-CN" altLang="en-US" sz="1800">
                  <a:solidFill>
                    <a:srgbClr val="000000"/>
                  </a:solidFill>
                  <a:latin typeface="Calibri" pitchFamily="34" charset="0"/>
                  <a:ea typeface="宋体" pitchFamily="2" charset="-122"/>
                </a:endParaRPr>
              </a:p>
            </p:txBody>
          </p:sp>
          <p:sp>
            <p:nvSpPr>
              <p:cNvPr id="10280" name="Rectangle 65"/>
              <p:cNvSpPr>
                <a:spLocks noChangeArrowheads="1"/>
              </p:cNvSpPr>
              <p:nvPr userDrawn="1"/>
            </p:nvSpPr>
            <p:spPr bwMode="auto">
              <a:xfrm flipV="1">
                <a:off x="6126" y="3657"/>
                <a:ext cx="116" cy="115"/>
              </a:xfrm>
              <a:prstGeom prst="rect">
                <a:avLst/>
              </a:prstGeom>
              <a:solidFill>
                <a:srgbClr val="CC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eaLnBrk="1" hangingPunct="1">
                  <a:buClrTx/>
                  <a:buSzTx/>
                  <a:buFontTx/>
                  <a:buNone/>
                </a:pPr>
                <a:endParaRPr lang="zh-CN" altLang="en-US" sz="1800">
                  <a:solidFill>
                    <a:srgbClr val="000000"/>
                  </a:solidFill>
                  <a:latin typeface="Calibri" pitchFamily="34" charset="0"/>
                  <a:ea typeface="宋体" pitchFamily="2" charset="-122"/>
                </a:endParaRPr>
              </a:p>
            </p:txBody>
          </p:sp>
          <p:sp>
            <p:nvSpPr>
              <p:cNvPr id="10281" name="Rectangle 66"/>
              <p:cNvSpPr>
                <a:spLocks noChangeArrowheads="1"/>
              </p:cNvSpPr>
              <p:nvPr userDrawn="1"/>
            </p:nvSpPr>
            <p:spPr bwMode="auto">
              <a:xfrm flipV="1">
                <a:off x="6242" y="3657"/>
                <a:ext cx="117" cy="115"/>
              </a:xfrm>
              <a:prstGeom prst="rect">
                <a:avLst/>
              </a:prstGeom>
              <a:solidFill>
                <a:srgbClr val="99CC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eaLnBrk="1" hangingPunct="1">
                  <a:buClrTx/>
                  <a:buSzTx/>
                  <a:buFontTx/>
                  <a:buNone/>
                </a:pPr>
                <a:endParaRPr lang="zh-CN" altLang="en-US" sz="1800">
                  <a:solidFill>
                    <a:srgbClr val="000000"/>
                  </a:solidFill>
                  <a:latin typeface="Calibri" pitchFamily="34" charset="0"/>
                  <a:ea typeface="宋体" pitchFamily="2" charset="-122"/>
                </a:endParaRPr>
              </a:p>
            </p:txBody>
          </p:sp>
          <p:sp>
            <p:nvSpPr>
              <p:cNvPr id="10282" name="Rectangle 67"/>
              <p:cNvSpPr>
                <a:spLocks noChangeArrowheads="1"/>
              </p:cNvSpPr>
              <p:nvPr userDrawn="1"/>
            </p:nvSpPr>
            <p:spPr bwMode="auto">
              <a:xfrm flipV="1">
                <a:off x="5893" y="3657"/>
                <a:ext cx="117" cy="115"/>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eaLnBrk="1" hangingPunct="1">
                  <a:buClrTx/>
                  <a:buSzTx/>
                  <a:buFontTx/>
                  <a:buNone/>
                </a:pPr>
                <a:endParaRPr lang="zh-CN" altLang="en-US" sz="1800">
                  <a:solidFill>
                    <a:srgbClr val="000000"/>
                  </a:solidFill>
                  <a:latin typeface="Calibri" pitchFamily="34" charset="0"/>
                  <a:ea typeface="宋体" pitchFamily="2" charset="-122"/>
                </a:endParaRPr>
              </a:p>
            </p:txBody>
          </p:sp>
        </p:grpSp>
        <p:grpSp>
          <p:nvGrpSpPr>
            <p:cNvPr id="10264" name="Group 68"/>
            <p:cNvGrpSpPr>
              <a:grpSpLocks/>
            </p:cNvGrpSpPr>
            <p:nvPr userDrawn="1"/>
          </p:nvGrpSpPr>
          <p:grpSpPr bwMode="auto">
            <a:xfrm>
              <a:off x="5893" y="3884"/>
              <a:ext cx="466" cy="115"/>
              <a:chOff x="5893" y="3884"/>
              <a:chExt cx="466" cy="115"/>
            </a:xfrm>
          </p:grpSpPr>
          <p:sp>
            <p:nvSpPr>
              <p:cNvPr id="10275" name="Rectangle 69"/>
              <p:cNvSpPr>
                <a:spLocks noChangeArrowheads="1"/>
              </p:cNvSpPr>
              <p:nvPr userDrawn="1"/>
            </p:nvSpPr>
            <p:spPr bwMode="auto">
              <a:xfrm flipV="1">
                <a:off x="6010" y="3884"/>
                <a:ext cx="116" cy="115"/>
              </a:xfrm>
              <a:prstGeom prst="rect">
                <a:avLst/>
              </a:prstGeom>
              <a:solidFill>
                <a:srgbClr val="FF99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eaLnBrk="1" hangingPunct="1">
                  <a:buClrTx/>
                  <a:buSzTx/>
                  <a:buFontTx/>
                  <a:buNone/>
                </a:pPr>
                <a:endParaRPr lang="zh-CN" altLang="en-US" sz="1800">
                  <a:solidFill>
                    <a:srgbClr val="000000"/>
                  </a:solidFill>
                  <a:latin typeface="Calibri" pitchFamily="34" charset="0"/>
                  <a:ea typeface="宋体" pitchFamily="2" charset="-122"/>
                </a:endParaRPr>
              </a:p>
            </p:txBody>
          </p:sp>
          <p:sp>
            <p:nvSpPr>
              <p:cNvPr id="10276" name="Rectangle 70"/>
              <p:cNvSpPr>
                <a:spLocks noChangeArrowheads="1"/>
              </p:cNvSpPr>
              <p:nvPr userDrawn="1"/>
            </p:nvSpPr>
            <p:spPr bwMode="auto">
              <a:xfrm flipV="1">
                <a:off x="6126" y="3884"/>
                <a:ext cx="116" cy="115"/>
              </a:xfrm>
              <a:prstGeom prst="rect">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eaLnBrk="1" hangingPunct="1">
                  <a:buClrTx/>
                  <a:buSzTx/>
                  <a:buFontTx/>
                  <a:buNone/>
                </a:pPr>
                <a:endParaRPr lang="zh-CN" altLang="en-US" sz="1800">
                  <a:solidFill>
                    <a:srgbClr val="000000"/>
                  </a:solidFill>
                  <a:latin typeface="Calibri" pitchFamily="34" charset="0"/>
                  <a:ea typeface="宋体" pitchFamily="2" charset="-122"/>
                </a:endParaRPr>
              </a:p>
            </p:txBody>
          </p:sp>
          <p:sp>
            <p:nvSpPr>
              <p:cNvPr id="10277" name="Rectangle 71"/>
              <p:cNvSpPr>
                <a:spLocks noChangeArrowheads="1"/>
              </p:cNvSpPr>
              <p:nvPr userDrawn="1"/>
            </p:nvSpPr>
            <p:spPr bwMode="auto">
              <a:xfrm flipV="1">
                <a:off x="6242" y="3884"/>
                <a:ext cx="117" cy="115"/>
              </a:xfrm>
              <a:prstGeom prst="rect">
                <a:avLst/>
              </a:prstGeom>
              <a:solidFill>
                <a:srgbClr val="FFCC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eaLnBrk="1" hangingPunct="1">
                  <a:buClrTx/>
                  <a:buSzTx/>
                  <a:buFontTx/>
                  <a:buNone/>
                </a:pPr>
                <a:endParaRPr lang="zh-CN" altLang="en-US" sz="1800">
                  <a:solidFill>
                    <a:srgbClr val="000000"/>
                  </a:solidFill>
                  <a:latin typeface="Calibri" pitchFamily="34" charset="0"/>
                  <a:ea typeface="宋体" pitchFamily="2" charset="-122"/>
                </a:endParaRPr>
              </a:p>
            </p:txBody>
          </p:sp>
          <p:sp>
            <p:nvSpPr>
              <p:cNvPr id="10278" name="Rectangle 72"/>
              <p:cNvSpPr>
                <a:spLocks noChangeArrowheads="1"/>
              </p:cNvSpPr>
              <p:nvPr userDrawn="1"/>
            </p:nvSpPr>
            <p:spPr bwMode="auto">
              <a:xfrm flipV="1">
                <a:off x="5893" y="3884"/>
                <a:ext cx="117" cy="115"/>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eaLnBrk="1" hangingPunct="1">
                  <a:buClrTx/>
                  <a:buSzTx/>
                  <a:buFontTx/>
                  <a:buNone/>
                </a:pPr>
                <a:endParaRPr lang="zh-CN" altLang="en-US" sz="1800">
                  <a:solidFill>
                    <a:srgbClr val="000000"/>
                  </a:solidFill>
                  <a:latin typeface="Calibri" pitchFamily="34" charset="0"/>
                  <a:ea typeface="宋体" pitchFamily="2" charset="-122"/>
                </a:endParaRPr>
              </a:p>
            </p:txBody>
          </p:sp>
        </p:grpSp>
        <p:grpSp>
          <p:nvGrpSpPr>
            <p:cNvPr id="10265" name="Group 73"/>
            <p:cNvGrpSpPr>
              <a:grpSpLocks/>
            </p:cNvGrpSpPr>
            <p:nvPr userDrawn="1"/>
          </p:nvGrpSpPr>
          <p:grpSpPr bwMode="auto">
            <a:xfrm>
              <a:off x="5893" y="4026"/>
              <a:ext cx="466" cy="115"/>
              <a:chOff x="5893" y="4026"/>
              <a:chExt cx="466" cy="115"/>
            </a:xfrm>
          </p:grpSpPr>
          <p:sp>
            <p:nvSpPr>
              <p:cNvPr id="10271" name="Rectangle 74"/>
              <p:cNvSpPr>
                <a:spLocks noChangeArrowheads="1"/>
              </p:cNvSpPr>
              <p:nvPr userDrawn="1"/>
            </p:nvSpPr>
            <p:spPr bwMode="auto">
              <a:xfrm flipV="1">
                <a:off x="6010" y="4026"/>
                <a:ext cx="116" cy="115"/>
              </a:xfrm>
              <a:prstGeom prst="rect">
                <a:avLst/>
              </a:prstGeom>
              <a:solidFill>
                <a:srgbClr val="0066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eaLnBrk="1" hangingPunct="1">
                  <a:buClrTx/>
                  <a:buSzTx/>
                  <a:buFontTx/>
                  <a:buNone/>
                </a:pPr>
                <a:endParaRPr lang="zh-CN" altLang="en-US" sz="1800">
                  <a:solidFill>
                    <a:srgbClr val="000000"/>
                  </a:solidFill>
                  <a:latin typeface="Calibri" pitchFamily="34" charset="0"/>
                  <a:ea typeface="宋体" pitchFamily="2" charset="-122"/>
                </a:endParaRPr>
              </a:p>
            </p:txBody>
          </p:sp>
          <p:sp>
            <p:nvSpPr>
              <p:cNvPr id="10272" name="Rectangle 75"/>
              <p:cNvSpPr>
                <a:spLocks noChangeArrowheads="1"/>
              </p:cNvSpPr>
              <p:nvPr userDrawn="1"/>
            </p:nvSpPr>
            <p:spPr bwMode="auto">
              <a:xfrm flipV="1">
                <a:off x="6126" y="4026"/>
                <a:ext cx="116" cy="115"/>
              </a:xfrm>
              <a:prstGeom prst="rect">
                <a:avLst/>
              </a:prstGeom>
              <a:solidFill>
                <a:srgbClr val="99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eaLnBrk="1" hangingPunct="1">
                  <a:buClrTx/>
                  <a:buSzTx/>
                  <a:buFontTx/>
                  <a:buNone/>
                </a:pPr>
                <a:endParaRPr lang="zh-CN" altLang="en-US" sz="1800">
                  <a:solidFill>
                    <a:srgbClr val="000000"/>
                  </a:solidFill>
                  <a:latin typeface="Calibri" pitchFamily="34" charset="0"/>
                  <a:ea typeface="宋体" pitchFamily="2" charset="-122"/>
                </a:endParaRPr>
              </a:p>
            </p:txBody>
          </p:sp>
          <p:sp>
            <p:nvSpPr>
              <p:cNvPr id="10273" name="Rectangle 76"/>
              <p:cNvSpPr>
                <a:spLocks noChangeArrowheads="1"/>
              </p:cNvSpPr>
              <p:nvPr userDrawn="1"/>
            </p:nvSpPr>
            <p:spPr bwMode="auto">
              <a:xfrm flipV="1">
                <a:off x="6242" y="4026"/>
                <a:ext cx="117" cy="115"/>
              </a:xfrm>
              <a:prstGeom prst="rect">
                <a:avLst/>
              </a:prstGeom>
              <a:solidFill>
                <a:srgbClr val="CC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eaLnBrk="1" hangingPunct="1">
                  <a:buClrTx/>
                  <a:buSzTx/>
                  <a:buFontTx/>
                  <a:buNone/>
                </a:pPr>
                <a:endParaRPr lang="zh-CN" altLang="en-US" sz="1800">
                  <a:solidFill>
                    <a:srgbClr val="000000"/>
                  </a:solidFill>
                  <a:latin typeface="Calibri" pitchFamily="34" charset="0"/>
                  <a:ea typeface="宋体" pitchFamily="2" charset="-122"/>
                </a:endParaRPr>
              </a:p>
            </p:txBody>
          </p:sp>
          <p:sp>
            <p:nvSpPr>
              <p:cNvPr id="10274" name="Rectangle 77"/>
              <p:cNvSpPr>
                <a:spLocks noChangeArrowheads="1"/>
              </p:cNvSpPr>
              <p:nvPr userDrawn="1"/>
            </p:nvSpPr>
            <p:spPr bwMode="auto">
              <a:xfrm flipV="1">
                <a:off x="5893" y="4026"/>
                <a:ext cx="117" cy="115"/>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eaLnBrk="1" hangingPunct="1">
                  <a:buClrTx/>
                  <a:buSzTx/>
                  <a:buFontTx/>
                  <a:buNone/>
                </a:pPr>
                <a:endParaRPr lang="zh-CN" altLang="en-US" sz="1800">
                  <a:solidFill>
                    <a:srgbClr val="000000"/>
                  </a:solidFill>
                  <a:latin typeface="Calibri" pitchFamily="34" charset="0"/>
                  <a:ea typeface="宋体" pitchFamily="2" charset="-122"/>
                </a:endParaRPr>
              </a:p>
            </p:txBody>
          </p:sp>
        </p:grpSp>
        <p:grpSp>
          <p:nvGrpSpPr>
            <p:cNvPr id="10266" name="Group 78"/>
            <p:cNvGrpSpPr>
              <a:grpSpLocks/>
            </p:cNvGrpSpPr>
            <p:nvPr userDrawn="1"/>
          </p:nvGrpSpPr>
          <p:grpSpPr bwMode="auto">
            <a:xfrm>
              <a:off x="5893" y="4167"/>
              <a:ext cx="466" cy="115"/>
              <a:chOff x="5893" y="4167"/>
              <a:chExt cx="466" cy="115"/>
            </a:xfrm>
          </p:grpSpPr>
          <p:sp>
            <p:nvSpPr>
              <p:cNvPr id="10267" name="Rectangle 79"/>
              <p:cNvSpPr>
                <a:spLocks noChangeArrowheads="1"/>
              </p:cNvSpPr>
              <p:nvPr userDrawn="1"/>
            </p:nvSpPr>
            <p:spPr bwMode="auto">
              <a:xfrm flipV="1">
                <a:off x="6010" y="4167"/>
                <a:ext cx="116" cy="115"/>
              </a:xfrm>
              <a:prstGeom prst="rect">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eaLnBrk="1" hangingPunct="1">
                  <a:buClrTx/>
                  <a:buSzTx/>
                  <a:buFontTx/>
                  <a:buNone/>
                </a:pPr>
                <a:endParaRPr lang="zh-CN" altLang="en-US" sz="1800">
                  <a:solidFill>
                    <a:srgbClr val="000000"/>
                  </a:solidFill>
                  <a:latin typeface="Calibri" pitchFamily="34" charset="0"/>
                  <a:ea typeface="宋体" pitchFamily="2" charset="-122"/>
                </a:endParaRPr>
              </a:p>
            </p:txBody>
          </p:sp>
          <p:sp>
            <p:nvSpPr>
              <p:cNvPr id="10268" name="Rectangle 80"/>
              <p:cNvSpPr>
                <a:spLocks noChangeArrowheads="1"/>
              </p:cNvSpPr>
              <p:nvPr userDrawn="1"/>
            </p:nvSpPr>
            <p:spPr bwMode="auto">
              <a:xfrm flipV="1">
                <a:off x="6126" y="4167"/>
                <a:ext cx="116" cy="115"/>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eaLnBrk="1" hangingPunct="1">
                  <a:buClrTx/>
                  <a:buSzTx/>
                  <a:buFontTx/>
                  <a:buNone/>
                </a:pPr>
                <a:endParaRPr lang="zh-CN" altLang="en-US" sz="1800">
                  <a:solidFill>
                    <a:srgbClr val="000000"/>
                  </a:solidFill>
                  <a:latin typeface="Calibri" pitchFamily="34" charset="0"/>
                  <a:ea typeface="宋体" pitchFamily="2" charset="-122"/>
                </a:endParaRPr>
              </a:p>
            </p:txBody>
          </p:sp>
          <p:sp>
            <p:nvSpPr>
              <p:cNvPr id="10269" name="Rectangle 81"/>
              <p:cNvSpPr>
                <a:spLocks noChangeArrowheads="1"/>
              </p:cNvSpPr>
              <p:nvPr userDrawn="1"/>
            </p:nvSpPr>
            <p:spPr bwMode="auto">
              <a:xfrm flipV="1">
                <a:off x="6242" y="4167"/>
                <a:ext cx="117" cy="115"/>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eaLnBrk="1" hangingPunct="1">
                  <a:buClrTx/>
                  <a:buSzTx/>
                  <a:buFontTx/>
                  <a:buNone/>
                </a:pPr>
                <a:endParaRPr lang="zh-CN" altLang="en-US" sz="1800">
                  <a:solidFill>
                    <a:srgbClr val="000000"/>
                  </a:solidFill>
                  <a:latin typeface="Calibri" pitchFamily="34" charset="0"/>
                  <a:ea typeface="宋体" pitchFamily="2" charset="-122"/>
                </a:endParaRPr>
              </a:p>
            </p:txBody>
          </p:sp>
          <p:sp>
            <p:nvSpPr>
              <p:cNvPr id="10270" name="Rectangle 82"/>
              <p:cNvSpPr>
                <a:spLocks noChangeArrowheads="1"/>
              </p:cNvSpPr>
              <p:nvPr userDrawn="1"/>
            </p:nvSpPr>
            <p:spPr bwMode="auto">
              <a:xfrm flipV="1">
                <a:off x="5893" y="4167"/>
                <a:ext cx="117" cy="115"/>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eaLnBrk="1" hangingPunct="1">
                  <a:buClrTx/>
                  <a:buSzTx/>
                  <a:buFontTx/>
                  <a:buNone/>
                </a:pPr>
                <a:endParaRPr lang="zh-CN" altLang="en-US" sz="1800">
                  <a:solidFill>
                    <a:srgbClr val="000000"/>
                  </a:solidFill>
                  <a:latin typeface="Calibri" pitchFamily="34" charset="0"/>
                  <a:ea typeface="宋体" pitchFamily="2" charset="-122"/>
                </a:endParaRPr>
              </a:p>
            </p:txBody>
          </p:sp>
        </p:grpSp>
      </p:grpSp>
      <p:sp>
        <p:nvSpPr>
          <p:cNvPr id="10251" name="Rectangle 83"/>
          <p:cNvSpPr>
            <a:spLocks noChangeArrowheads="1"/>
          </p:cNvSpPr>
          <p:nvPr/>
        </p:nvSpPr>
        <p:spPr bwMode="auto">
          <a:xfrm>
            <a:off x="9251950" y="1341438"/>
            <a:ext cx="1192213" cy="1725612"/>
          </a:xfrm>
          <a:prstGeom prst="rect">
            <a:avLst/>
          </a:prstGeom>
          <a:noFill/>
          <a:ln>
            <a:noFill/>
          </a:ln>
          <a:effectLst/>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0124" tIns="40063" rIns="80124" bIns="40063">
            <a:spAutoFit/>
          </a:bodyPr>
          <a:lstStyle/>
          <a:p>
            <a:pPr defTabSz="914400">
              <a:lnSpc>
                <a:spcPct val="120000"/>
              </a:lnSpc>
              <a:spcBef>
                <a:spcPct val="20000"/>
              </a:spcBef>
              <a:buClrTx/>
              <a:buSzTx/>
              <a:buFont typeface="Arial" pitchFamily="34" charset="0"/>
              <a:buNone/>
            </a:pPr>
            <a:r>
              <a:rPr lang="zh-CN" altLang="en-US" sz="1100">
                <a:solidFill>
                  <a:srgbClr val="FFFFFF"/>
                </a:solidFill>
                <a:latin typeface="Calibri" pitchFamily="34" charset="0"/>
                <a:ea typeface="宋体" pitchFamily="2" charset="-122"/>
              </a:rPr>
              <a:t>配色参考方案：</a:t>
            </a:r>
          </a:p>
          <a:p>
            <a:pPr defTabSz="914400">
              <a:lnSpc>
                <a:spcPct val="120000"/>
              </a:lnSpc>
              <a:spcBef>
                <a:spcPct val="20000"/>
              </a:spcBef>
              <a:buClrTx/>
              <a:buSzTx/>
              <a:buFont typeface="Arial" pitchFamily="34" charset="0"/>
              <a:buNone/>
            </a:pPr>
            <a:r>
              <a:rPr lang="zh-CN" altLang="en-US" sz="1100">
                <a:solidFill>
                  <a:srgbClr val="FFFFFF"/>
                </a:solidFill>
                <a:latin typeface="Calibri" pitchFamily="34" charset="0"/>
                <a:ea typeface="宋体" pitchFamily="2" charset="-122"/>
              </a:rPr>
              <a:t>建议同一页面内不超过四种颜色，以下是</a:t>
            </a:r>
            <a:r>
              <a:rPr lang="en-US" altLang="zh-CN" sz="1100">
                <a:solidFill>
                  <a:srgbClr val="FFFFFF"/>
                </a:solidFill>
                <a:latin typeface="Calibri" pitchFamily="34" charset="0"/>
                <a:ea typeface="宋体" pitchFamily="2" charset="-122"/>
              </a:rPr>
              <a:t>13</a:t>
            </a:r>
            <a:r>
              <a:rPr lang="zh-CN" altLang="en-US" sz="1100">
                <a:solidFill>
                  <a:srgbClr val="FFFFFF"/>
                </a:solidFill>
                <a:latin typeface="Calibri" pitchFamily="34" charset="0"/>
                <a:ea typeface="宋体" pitchFamily="2" charset="-122"/>
              </a:rPr>
              <a:t>组配色方案，同一页面内只选择一组使用。（仅供参考）</a:t>
            </a:r>
          </a:p>
        </p:txBody>
      </p:sp>
      <p:sp>
        <p:nvSpPr>
          <p:cNvPr id="10252" name="Rectangle 84"/>
          <p:cNvSpPr>
            <a:spLocks noChangeArrowheads="1"/>
          </p:cNvSpPr>
          <p:nvPr/>
        </p:nvSpPr>
        <p:spPr bwMode="auto">
          <a:xfrm>
            <a:off x="9251950" y="7938"/>
            <a:ext cx="1120775" cy="684212"/>
          </a:xfrm>
          <a:prstGeom prst="rect">
            <a:avLst/>
          </a:prstGeom>
          <a:noFill/>
          <a:ln>
            <a:noFill/>
          </a:ln>
          <a:effectLst/>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0124" tIns="40063" rIns="80124" bIns="40063">
            <a:spAutoFit/>
          </a:bodyPr>
          <a:lstStyle/>
          <a:p>
            <a:pPr defTabSz="914400" eaLnBrk="1" hangingPunct="1">
              <a:lnSpc>
                <a:spcPct val="120000"/>
              </a:lnSpc>
              <a:buClr>
                <a:srgbClr val="777777"/>
              </a:buClr>
              <a:buSzPct val="60000"/>
              <a:buFont typeface="Wingdings" pitchFamily="2" charset="2"/>
              <a:buNone/>
            </a:pPr>
            <a:r>
              <a:rPr lang="zh-CN" altLang="en-US" sz="1100">
                <a:solidFill>
                  <a:srgbClr val="FFFFFF"/>
                </a:solidFill>
                <a:latin typeface="Calibri" pitchFamily="34" charset="0"/>
                <a:ea typeface="宋体" pitchFamily="2" charset="-122"/>
              </a:rPr>
              <a:t>客户或者合作伙伴的标志放在右上角</a:t>
            </a:r>
            <a:r>
              <a:rPr lang="en-US" altLang="zh-CN" sz="1100">
                <a:solidFill>
                  <a:srgbClr val="FFFFFF"/>
                </a:solidFill>
                <a:latin typeface="Calibri" pitchFamily="34" charset="0"/>
                <a:ea typeface="宋体" pitchFamily="2" charset="-122"/>
              </a:rPr>
              <a:t>.</a:t>
            </a:r>
            <a:endParaRPr lang="zh-CN" altLang="en-US" sz="1100">
              <a:solidFill>
                <a:srgbClr val="FFFFFF"/>
              </a:solidFill>
              <a:latin typeface="Calibri" pitchFamily="34" charset="0"/>
              <a:ea typeface="宋体" pitchFamily="2" charset="-122"/>
            </a:endParaRPr>
          </a:p>
        </p:txBody>
      </p:sp>
      <p:sp>
        <p:nvSpPr>
          <p:cNvPr id="79" name="Rectangle 21"/>
          <p:cNvSpPr>
            <a:spLocks noChangeArrowheads="1"/>
          </p:cNvSpPr>
          <p:nvPr/>
        </p:nvSpPr>
        <p:spPr bwMode="auto">
          <a:xfrm>
            <a:off x="3785716" y="6465937"/>
            <a:ext cx="1527487" cy="184666"/>
          </a:xfrm>
          <a:prstGeom prst="rect">
            <a:avLst/>
          </a:prstGeom>
          <a:noFill/>
          <a:ln w="9525" algn="ctr">
            <a:noFill/>
            <a:miter lim="800000"/>
            <a:headEnd/>
            <a:tailEnd/>
          </a:ln>
          <a:effectLst/>
        </p:spPr>
        <p:txBody>
          <a:bodyPr wrap="none" lIns="80082" tIns="0" rIns="80082" bIns="0">
            <a:spAutoFit/>
          </a:bodyPr>
          <a:lstStyle/>
          <a:p>
            <a:pPr defTabSz="801688">
              <a:buClrTx/>
              <a:buSzTx/>
              <a:buFontTx/>
              <a:buNone/>
              <a:defRPr/>
            </a:pPr>
            <a:r>
              <a:rPr lang="en-US" altLang="zh-CN" sz="1200" dirty="0" smtClean="0">
                <a:solidFill>
                  <a:srgbClr val="000000"/>
                </a:solidFill>
                <a:latin typeface="FrutigerNext LT Medium"/>
                <a:ea typeface="华文细黑"/>
              </a:rPr>
              <a:t>Huawei Confidential</a:t>
            </a:r>
            <a:endParaRPr lang="en-US" altLang="zh-CN" sz="1200" dirty="0">
              <a:solidFill>
                <a:srgbClr val="000000"/>
              </a:solidFill>
              <a:latin typeface="FrutigerNext LT Medium"/>
              <a:ea typeface="华文细黑"/>
            </a:endParaRPr>
          </a:p>
        </p:txBody>
      </p:sp>
      <p:sp>
        <p:nvSpPr>
          <p:cNvPr id="81" name="Rectangle 5"/>
          <p:cNvSpPr>
            <a:spLocks noChangeArrowheads="1"/>
          </p:cNvSpPr>
          <p:nvPr/>
        </p:nvSpPr>
        <p:spPr bwMode="auto">
          <a:xfrm>
            <a:off x="6361113" y="6489701"/>
            <a:ext cx="1803399"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defTabSz="914400">
              <a:lnSpc>
                <a:spcPct val="85000"/>
              </a:lnSpc>
              <a:buClrTx/>
              <a:buSzTx/>
              <a:buFontTx/>
              <a:buNone/>
            </a:pPr>
            <a:r>
              <a:rPr lang="de-DE" altLang="zh-CN" sz="1200" dirty="0" smtClean="0">
                <a:solidFill>
                  <a:srgbClr val="000000"/>
                </a:solidFill>
                <a:latin typeface="FrutigerNext LT Bold" pitchFamily="34" charset="0"/>
                <a:ea typeface="MS PGothic" pitchFamily="34" charset="-128"/>
              </a:rPr>
              <a:t> </a:t>
            </a:r>
            <a:fld id="{A4C34F22-587E-473D-9099-376F4F013A30}" type="slidenum">
              <a:rPr lang="de-DE" altLang="zh-CN" sz="1200">
                <a:solidFill>
                  <a:srgbClr val="000000"/>
                </a:solidFill>
                <a:latin typeface="FrutigerNext LT Bold" pitchFamily="34" charset="0"/>
                <a:ea typeface="MS PGothic" pitchFamily="34" charset="-128"/>
              </a:rPr>
              <a:pPr defTabSz="914400">
                <a:lnSpc>
                  <a:spcPct val="85000"/>
                </a:lnSpc>
                <a:buClrTx/>
                <a:buSzTx/>
                <a:buFontTx/>
                <a:buNone/>
              </a:pPr>
              <a:t>‹#›</a:t>
            </a:fld>
            <a:endParaRPr lang="en-GB" altLang="zh-CN" sz="1200" dirty="0">
              <a:solidFill>
                <a:srgbClr val="000000"/>
              </a:solidFill>
              <a:latin typeface="FrutigerNext LT Bold" pitchFamily="34" charset="0"/>
              <a:ea typeface="MS PGothic" pitchFamily="34" charset="-128"/>
            </a:endParaRPr>
          </a:p>
        </p:txBody>
      </p:sp>
    </p:spTree>
    <p:extLst>
      <p:ext uri="{BB962C8B-B14F-4D97-AF65-F5344CB8AC3E}">
        <p14:creationId xmlns:p14="http://schemas.microsoft.com/office/powerpoint/2010/main" val="1879141599"/>
      </p:ext>
    </p:extLst>
  </p:cSld>
  <p:clrMap bg1="lt1" tx1="dk1" bg2="lt2" tx2="dk2" accent1="accent1" accent2="accent2" accent3="accent3" accent4="accent4" accent5="accent5" accent6="accent6" hlink="hlink" folHlink="folHlink"/>
  <p:transition advClick="0" advTm="8000">
    <p:fade thruBlk="1"/>
  </p:transition>
  <p:timing>
    <p:tnLst>
      <p:par>
        <p:cTn id="1" dur="indefinite" restart="never" nodeType="tmRoot"/>
      </p:par>
    </p:tnLst>
  </p:timing>
  <p:txStyles>
    <p:titleStyle>
      <a:lvl1pPr algn="l" rtl="0" eaLnBrk="0" fontAlgn="base" hangingPunct="0">
        <a:spcBef>
          <a:spcPct val="0"/>
        </a:spcBef>
        <a:spcAft>
          <a:spcPct val="0"/>
        </a:spcAft>
        <a:defRPr sz="3200" b="1">
          <a:solidFill>
            <a:srgbClr val="990000"/>
          </a:solidFill>
          <a:latin typeface="Arial" pitchFamily="34" charset="0"/>
          <a:ea typeface="黑体" pitchFamily="49" charset="-122"/>
          <a:cs typeface="Arial" pitchFamily="34" charset="0"/>
        </a:defRPr>
      </a:lvl1pPr>
      <a:lvl2pPr algn="l" rtl="0" eaLnBrk="0" fontAlgn="base" hangingPunct="0">
        <a:spcBef>
          <a:spcPct val="0"/>
        </a:spcBef>
        <a:spcAft>
          <a:spcPct val="0"/>
        </a:spcAft>
        <a:defRPr sz="3200" b="1">
          <a:solidFill>
            <a:srgbClr val="990000"/>
          </a:solidFill>
          <a:latin typeface="黑体" pitchFamily="49" charset="-122"/>
          <a:ea typeface="黑体" pitchFamily="49" charset="-122"/>
          <a:cs typeface="宋体" charset="-122"/>
        </a:defRPr>
      </a:lvl2pPr>
      <a:lvl3pPr algn="l" rtl="0" eaLnBrk="0" fontAlgn="base" hangingPunct="0">
        <a:spcBef>
          <a:spcPct val="0"/>
        </a:spcBef>
        <a:spcAft>
          <a:spcPct val="0"/>
        </a:spcAft>
        <a:defRPr sz="3200" b="1">
          <a:solidFill>
            <a:srgbClr val="990000"/>
          </a:solidFill>
          <a:latin typeface="黑体" pitchFamily="49" charset="-122"/>
          <a:ea typeface="黑体" pitchFamily="49" charset="-122"/>
          <a:cs typeface="宋体" charset="-122"/>
        </a:defRPr>
      </a:lvl3pPr>
      <a:lvl4pPr algn="l" rtl="0" eaLnBrk="0" fontAlgn="base" hangingPunct="0">
        <a:spcBef>
          <a:spcPct val="0"/>
        </a:spcBef>
        <a:spcAft>
          <a:spcPct val="0"/>
        </a:spcAft>
        <a:defRPr sz="3200" b="1">
          <a:solidFill>
            <a:srgbClr val="990000"/>
          </a:solidFill>
          <a:latin typeface="黑体" pitchFamily="49" charset="-122"/>
          <a:ea typeface="黑体" pitchFamily="49" charset="-122"/>
          <a:cs typeface="宋体" charset="-122"/>
        </a:defRPr>
      </a:lvl4pPr>
      <a:lvl5pPr algn="l" rtl="0" eaLnBrk="0" fontAlgn="base" hangingPunct="0">
        <a:spcBef>
          <a:spcPct val="0"/>
        </a:spcBef>
        <a:spcAft>
          <a:spcPct val="0"/>
        </a:spcAft>
        <a:defRPr sz="3200" b="1">
          <a:solidFill>
            <a:srgbClr val="990000"/>
          </a:solidFill>
          <a:latin typeface="黑体" pitchFamily="49" charset="-122"/>
          <a:ea typeface="黑体" pitchFamily="49" charset="-122"/>
          <a:cs typeface="宋体" charset="-122"/>
        </a:defRPr>
      </a:lvl5pPr>
      <a:lvl6pPr marL="4572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6pPr>
      <a:lvl7pPr marL="9144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7pPr>
      <a:lvl8pPr marL="13716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8pPr>
      <a:lvl9pPr marL="18288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9pPr>
    </p:titleStyle>
    <p:bodyStyle>
      <a:lvl1pPr marL="342900" indent="-342900" algn="l" rtl="0" eaLnBrk="0" fontAlgn="base" hangingPunct="0">
        <a:lnSpc>
          <a:spcPct val="140000"/>
        </a:lnSpc>
        <a:spcBef>
          <a:spcPct val="0"/>
        </a:spcBef>
        <a:spcAft>
          <a:spcPct val="0"/>
        </a:spcAft>
        <a:buClr>
          <a:srgbClr val="777777"/>
        </a:buClr>
        <a:buSzPct val="60000"/>
        <a:buFont typeface="Wingdings" pitchFamily="2" charset="2"/>
        <a:buChar char="l"/>
        <a:defRPr sz="2000">
          <a:solidFill>
            <a:schemeClr val="tx1"/>
          </a:solidFill>
          <a:latin typeface="+mn-lt"/>
          <a:ea typeface="黑体" pitchFamily="49" charset="-122"/>
          <a:cs typeface="+mn-cs"/>
        </a:defRPr>
      </a:lvl1pPr>
      <a:lvl2pPr marL="742950" indent="-285750" algn="l" rtl="0" eaLnBrk="0" fontAlgn="base" hangingPunct="0">
        <a:lnSpc>
          <a:spcPct val="140000"/>
        </a:lnSpc>
        <a:spcBef>
          <a:spcPct val="0"/>
        </a:spcBef>
        <a:spcAft>
          <a:spcPct val="0"/>
        </a:spcAft>
        <a:buSzPct val="50000"/>
        <a:buFont typeface="Wingdings" pitchFamily="2" charset="2"/>
        <a:buChar char="p"/>
        <a:defRPr>
          <a:solidFill>
            <a:schemeClr val="tx1"/>
          </a:solidFill>
          <a:latin typeface="+mn-lt"/>
          <a:ea typeface="+mn-ea"/>
          <a:cs typeface="+mn-cs"/>
        </a:defRPr>
      </a:lvl2pPr>
      <a:lvl3pPr marL="1143000" indent="-228600" algn="l" rtl="0" eaLnBrk="0" fontAlgn="base" hangingPunct="0">
        <a:lnSpc>
          <a:spcPct val="140000"/>
        </a:lnSpc>
        <a:spcBef>
          <a:spcPct val="0"/>
        </a:spcBef>
        <a:spcAft>
          <a:spcPct val="0"/>
        </a:spcAft>
        <a:buSzPct val="50000"/>
        <a:buFont typeface="Wingdings" pitchFamily="2" charset="2"/>
        <a:buChar char="n"/>
        <a:defRPr sz="1600">
          <a:solidFill>
            <a:schemeClr val="tx1"/>
          </a:solidFill>
          <a:latin typeface="+mn-lt"/>
          <a:ea typeface="+mn-ea"/>
          <a:cs typeface="+mn-cs"/>
        </a:defRPr>
      </a:lvl3pPr>
      <a:lvl4pPr marL="1600200" indent="-228600" algn="l" rtl="0" eaLnBrk="0" fontAlgn="base" hangingPunct="0">
        <a:lnSpc>
          <a:spcPct val="140000"/>
        </a:lnSpc>
        <a:spcBef>
          <a:spcPct val="0"/>
        </a:spcBef>
        <a:spcAft>
          <a:spcPct val="0"/>
        </a:spcAft>
        <a:buChar char="–"/>
        <a:defRPr sz="1400">
          <a:solidFill>
            <a:schemeClr val="tx1"/>
          </a:solidFill>
          <a:latin typeface="+mn-lt"/>
          <a:ea typeface="+mn-ea"/>
          <a:cs typeface="+mn-cs"/>
        </a:defRPr>
      </a:lvl4pPr>
      <a:lvl5pPr marL="2057400" indent="-228600" algn="l" rtl="0" eaLnBrk="0" fontAlgn="base" hangingPunct="0">
        <a:lnSpc>
          <a:spcPct val="140000"/>
        </a:lnSpc>
        <a:spcBef>
          <a:spcPct val="0"/>
        </a:spcBef>
        <a:spcAft>
          <a:spcPct val="0"/>
        </a:spcAft>
        <a:buFont typeface="Arial" pitchFamily="34" charset="0"/>
        <a:buChar char="~"/>
        <a:defRPr sz="1200">
          <a:solidFill>
            <a:schemeClr val="tx1"/>
          </a:solidFill>
          <a:latin typeface="+mn-lt"/>
          <a:ea typeface="+mn-ea"/>
          <a:cs typeface="+mn-cs"/>
        </a:defRPr>
      </a:lvl5pPr>
      <a:lvl6pPr marL="25146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package" Target="../embeddings/Microsoft_Visio___111.vsd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e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p:txBody>
          <a:bodyPr/>
          <a:lstStyle/>
          <a:p>
            <a:r>
              <a:rPr lang="en-US" dirty="0" smtClean="0"/>
              <a:t>O</a:t>
            </a:r>
            <a:r>
              <a:rPr lang="en-US" altLang="zh-CN" dirty="0" smtClean="0"/>
              <a:t>ne Channel Information Feedback Method for Multi-AP Coordination</a:t>
            </a:r>
            <a:endParaRPr lang="en-GB" dirty="0"/>
          </a:p>
        </p:txBody>
      </p:sp>
      <p:sp>
        <p:nvSpPr>
          <p:cNvPr id="3074" name="Rectangle 2"/>
          <p:cNvSpPr>
            <a:spLocks noGrp="1" noChangeArrowheads="1"/>
          </p:cNvSpPr>
          <p:nvPr>
            <p:ph idx="1"/>
          </p:nvPr>
        </p:nvSpPr>
        <p:spPr/>
        <p:txBody>
          <a:bodyPr/>
          <a:lstStyle/>
          <a:p>
            <a:pPr algn="ctr"/>
            <a:r>
              <a:rPr lang="en-GB" dirty="0" smtClean="0"/>
              <a:t>Date: 2019-09-15</a:t>
            </a:r>
            <a:endParaRPr lang="en-GB" dirty="0"/>
          </a:p>
        </p:txBody>
      </p:sp>
      <p:sp>
        <p:nvSpPr>
          <p:cNvPr id="8" name="Slide Number Placeholder 5"/>
          <p:cNvSpPr>
            <a:spLocks noGrp="1"/>
          </p:cNvSpPr>
          <p:nvPr>
            <p:ph type="sldNum" idx="12"/>
          </p:nvPr>
        </p:nvSpPr>
        <p:spPr/>
        <p:txBody>
          <a:bodyPr/>
          <a:lstStyle/>
          <a:p>
            <a:r>
              <a:rPr lang="en-GB" smtClean="0"/>
              <a:t>Slide </a:t>
            </a:r>
            <a:fld id="{93823DB3-BAA4-4F4A-B4B3-ED9ABE70E976}" type="slidenum">
              <a:rPr lang="en-GB" smtClean="0"/>
              <a:pPr/>
              <a:t>1</a:t>
            </a:fld>
            <a:endParaRPr lang="en-GB" dirty="0"/>
          </a:p>
        </p:txBody>
      </p:sp>
      <p:sp>
        <p:nvSpPr>
          <p:cNvPr id="3076" name="Rectangle 4"/>
          <p:cNvSpPr>
            <a:spLocks noChangeArrowheads="1"/>
          </p:cNvSpPr>
          <p:nvPr/>
        </p:nvSpPr>
        <p:spPr bwMode="auto">
          <a:xfrm>
            <a:off x="74295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2" name="表格 1"/>
          <p:cNvGraphicFramePr>
            <a:graphicFrameLocks noGrp="1"/>
          </p:cNvGraphicFramePr>
          <p:nvPr>
            <p:extLst>
              <p:ext uri="{D42A27DB-BD31-4B8C-83A1-F6EECF244321}">
                <p14:modId xmlns:p14="http://schemas.microsoft.com/office/powerpoint/2010/main" val="1179756162"/>
              </p:ext>
            </p:extLst>
          </p:nvPr>
        </p:nvGraphicFramePr>
        <p:xfrm>
          <a:off x="1219198" y="2821146"/>
          <a:ext cx="6629400" cy="2311400"/>
        </p:xfrm>
        <a:graphic>
          <a:graphicData uri="http://schemas.openxmlformats.org/drawingml/2006/table">
            <a:tbl>
              <a:tblPr firstRow="1" bandRow="1">
                <a:tableStyleId>{C4B1156A-380E-4F78-BDF5-A606A8083BF9}</a:tableStyleId>
              </a:tblPr>
              <a:tblGrid>
                <a:gridCol w="1325880"/>
                <a:gridCol w="1325880"/>
                <a:gridCol w="1691642"/>
                <a:gridCol w="960118"/>
                <a:gridCol w="1325880"/>
              </a:tblGrid>
              <a:tr h="370840">
                <a:tc>
                  <a:txBody>
                    <a:bodyPr/>
                    <a:lstStyle/>
                    <a:p>
                      <a:r>
                        <a:rPr lang="en-US" sz="1600" dirty="0" smtClean="0"/>
                        <a:t>Name</a:t>
                      </a:r>
                      <a:endParaRPr lang="en-US" sz="1600" dirty="0"/>
                    </a:p>
                  </a:txBody>
                  <a:tcPr>
                    <a:solidFill>
                      <a:schemeClr val="bg1"/>
                    </a:solidFill>
                  </a:tcPr>
                </a:tc>
                <a:tc>
                  <a:txBody>
                    <a:bodyPr/>
                    <a:lstStyle/>
                    <a:p>
                      <a:r>
                        <a:rPr lang="en-US" sz="1600" dirty="0" smtClean="0"/>
                        <a:t>Affiliations</a:t>
                      </a:r>
                      <a:endParaRPr lang="en-US" sz="1600" dirty="0"/>
                    </a:p>
                  </a:txBody>
                  <a:tcPr>
                    <a:solidFill>
                      <a:schemeClr val="bg1"/>
                    </a:solidFill>
                  </a:tcPr>
                </a:tc>
                <a:tc>
                  <a:txBody>
                    <a:bodyPr/>
                    <a:lstStyle/>
                    <a:p>
                      <a:r>
                        <a:rPr lang="en-US" sz="1600" dirty="0" smtClean="0"/>
                        <a:t>Address</a:t>
                      </a:r>
                      <a:endParaRPr lang="en-US" sz="1600" dirty="0"/>
                    </a:p>
                  </a:txBody>
                  <a:tcPr>
                    <a:solidFill>
                      <a:schemeClr val="bg1"/>
                    </a:solidFill>
                  </a:tcPr>
                </a:tc>
                <a:tc>
                  <a:txBody>
                    <a:bodyPr/>
                    <a:lstStyle/>
                    <a:p>
                      <a:r>
                        <a:rPr lang="en-US" sz="1600" dirty="0" smtClean="0"/>
                        <a:t>Phone</a:t>
                      </a:r>
                      <a:endParaRPr lang="en-US" sz="1600" dirty="0"/>
                    </a:p>
                  </a:txBody>
                  <a:tcPr>
                    <a:solidFill>
                      <a:schemeClr val="bg1"/>
                    </a:solidFill>
                  </a:tcPr>
                </a:tc>
                <a:tc>
                  <a:txBody>
                    <a:bodyPr/>
                    <a:lstStyle/>
                    <a:p>
                      <a:r>
                        <a:rPr lang="en-US" sz="1600" dirty="0" smtClean="0"/>
                        <a:t>email</a:t>
                      </a:r>
                      <a:endParaRPr lang="en-US" sz="1600" dirty="0"/>
                    </a:p>
                  </a:txBody>
                  <a:tcPr>
                    <a:solidFill>
                      <a:schemeClr val="bg1"/>
                    </a:solidFill>
                  </a:tcPr>
                </a:tc>
              </a:tr>
              <a:tr h="370840">
                <a:tc>
                  <a:txBody>
                    <a:bodyPr/>
                    <a:lstStyle/>
                    <a:p>
                      <a:r>
                        <a:rPr lang="en-US" sz="1200" dirty="0" err="1" smtClean="0"/>
                        <a:t>D</a:t>
                      </a:r>
                      <a:r>
                        <a:rPr lang="en-US" altLang="zh-CN" sz="1200" dirty="0" err="1" smtClean="0"/>
                        <a:t>andan</a:t>
                      </a:r>
                      <a:r>
                        <a:rPr lang="en-US" altLang="zh-CN" sz="1200" dirty="0" smtClean="0"/>
                        <a:t> Liang</a:t>
                      </a:r>
                      <a:endParaRPr lang="en-US" sz="1200" dirty="0"/>
                    </a:p>
                  </a:txBody>
                  <a:tcPr>
                    <a:solidFill>
                      <a:schemeClr val="bg1"/>
                    </a:solidFill>
                  </a:tcPr>
                </a:tc>
                <a:tc rowSpan="5">
                  <a:txBody>
                    <a:bodyPr/>
                    <a:lstStyle/>
                    <a:p>
                      <a:r>
                        <a:rPr lang="en-US" sz="1200" dirty="0" smtClean="0"/>
                        <a:t>Huawei</a:t>
                      </a:r>
                      <a:r>
                        <a:rPr lang="en-US" sz="1200" baseline="0" dirty="0" smtClean="0"/>
                        <a:t> Technologies Co., Ltd</a:t>
                      </a:r>
                      <a:endParaRPr lang="en-US" sz="1200" dirty="0"/>
                    </a:p>
                  </a:txBody>
                  <a:tcP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rgbClr val="000000"/>
                          </a:solidFill>
                          <a:latin typeface="+mn-lt"/>
                          <a:ea typeface="Times New Roman"/>
                          <a:cs typeface="Arial"/>
                        </a:rPr>
                        <a:t>Huawei Base, </a:t>
                      </a:r>
                      <a:r>
                        <a:rPr lang="en-US" altLang="zh-CN" sz="1200" dirty="0" err="1" smtClean="0">
                          <a:solidFill>
                            <a:srgbClr val="000000"/>
                          </a:solidFill>
                          <a:latin typeface="+mn-lt"/>
                          <a:ea typeface="Times New Roman"/>
                          <a:cs typeface="Arial"/>
                        </a:rPr>
                        <a:t>Bantian</a:t>
                      </a:r>
                      <a:r>
                        <a:rPr lang="en-US" altLang="zh-CN" sz="1200" dirty="0" smtClean="0">
                          <a:solidFill>
                            <a:srgbClr val="000000"/>
                          </a:solidFill>
                          <a:latin typeface="+mn-lt"/>
                          <a:ea typeface="Times New Roman"/>
                          <a:cs typeface="Arial"/>
                        </a:rPr>
                        <a:t>, Shenzhen</a:t>
                      </a:r>
                      <a:endParaRPr lang="en-US" altLang="zh-CN" sz="1600" dirty="0" smtClean="0">
                        <a:latin typeface="+mn-lt"/>
                        <a:ea typeface="Times New Roman"/>
                        <a:cs typeface="Arial"/>
                      </a:endParaRPr>
                    </a:p>
                  </a:txBody>
                  <a:tcPr>
                    <a:solidFill>
                      <a:schemeClr val="bg1"/>
                    </a:solidFill>
                  </a:tcPr>
                </a:tc>
                <a:tc>
                  <a:txBody>
                    <a:bodyPr/>
                    <a:lstStyle/>
                    <a:p>
                      <a:endParaRPr lang="en-US" sz="1200" dirty="0"/>
                    </a:p>
                  </a:txBody>
                  <a:tcPr>
                    <a:solidFill>
                      <a:schemeClr val="bg1"/>
                    </a:solidFill>
                  </a:tcPr>
                </a:tc>
                <a:tc>
                  <a:txBody>
                    <a:bodyPr/>
                    <a:lstStyle/>
                    <a:p>
                      <a:r>
                        <a:rPr lang="en-US" sz="1200" dirty="0" smtClean="0"/>
                        <a:t>D</a:t>
                      </a:r>
                      <a:r>
                        <a:rPr lang="en-US" altLang="zh-CN" sz="1200" dirty="0" smtClean="0"/>
                        <a:t>andan.liang</a:t>
                      </a:r>
                      <a:r>
                        <a:rPr lang="en-US" sz="1200" dirty="0" smtClean="0"/>
                        <a:t>@huawei.com</a:t>
                      </a:r>
                      <a:endParaRPr lang="en-US" sz="1200" dirty="0"/>
                    </a:p>
                  </a:txBody>
                  <a:tcPr>
                    <a:solidFill>
                      <a:schemeClr val="bg1"/>
                    </a:solidFill>
                  </a:tcPr>
                </a:tc>
              </a:tr>
              <a:tr h="370840">
                <a:tc>
                  <a:txBody>
                    <a:bodyPr/>
                    <a:lstStyle/>
                    <a:p>
                      <a:r>
                        <a:rPr lang="en-US" sz="1200" dirty="0" smtClean="0"/>
                        <a:t>Ming </a:t>
                      </a:r>
                      <a:r>
                        <a:rPr lang="en-US" sz="1200" dirty="0" err="1" smtClean="0"/>
                        <a:t>Gan</a:t>
                      </a:r>
                      <a:endParaRPr lang="en-US" sz="1200" dirty="0"/>
                    </a:p>
                  </a:txBody>
                  <a:tcPr>
                    <a:solidFill>
                      <a:schemeClr val="bg1"/>
                    </a:solidFill>
                  </a:tcPr>
                </a:tc>
                <a:tc vMerge="1">
                  <a:txBody>
                    <a:bodyPr/>
                    <a:lstStyle/>
                    <a:p>
                      <a:endParaRPr lang="en-US" sz="1200" dirty="0"/>
                    </a:p>
                  </a:txBody>
                  <a:tcPr/>
                </a:tc>
                <a:tc>
                  <a:txBody>
                    <a:bodyPr/>
                    <a:lstStyle/>
                    <a:p>
                      <a:endParaRPr lang="en-US" sz="1200" dirty="0"/>
                    </a:p>
                  </a:txBody>
                  <a:tcPr>
                    <a:solidFill>
                      <a:schemeClr val="bg1"/>
                    </a:solidFill>
                  </a:tcPr>
                </a:tc>
                <a:tc>
                  <a:txBody>
                    <a:bodyPr/>
                    <a:lstStyle/>
                    <a:p>
                      <a:endParaRPr lang="en-US" sz="1200" dirty="0"/>
                    </a:p>
                  </a:txBody>
                  <a:tcPr>
                    <a:solidFill>
                      <a:schemeClr val="bg1"/>
                    </a:solidFill>
                  </a:tcPr>
                </a:tc>
                <a:tc>
                  <a:txBody>
                    <a:bodyPr/>
                    <a:lstStyle/>
                    <a:p>
                      <a:endParaRPr lang="en-US" sz="1200" dirty="0"/>
                    </a:p>
                  </a:txBody>
                  <a:tcPr>
                    <a:solidFill>
                      <a:schemeClr val="bg1"/>
                    </a:solidFill>
                  </a:tcPr>
                </a:tc>
              </a:tr>
              <a:tr h="370840">
                <a:tc>
                  <a:txBody>
                    <a:bodyPr/>
                    <a:lstStyle/>
                    <a:p>
                      <a:r>
                        <a:rPr lang="en-US" sz="1200" dirty="0" err="1" smtClean="0"/>
                        <a:t>Guogang</a:t>
                      </a:r>
                      <a:r>
                        <a:rPr lang="en-US" sz="1200" dirty="0" smtClean="0"/>
                        <a:t> Huang</a:t>
                      </a:r>
                      <a:endParaRPr lang="en-US" sz="1200" dirty="0"/>
                    </a:p>
                  </a:txBody>
                  <a:tcPr>
                    <a:solidFill>
                      <a:schemeClr val="bg1"/>
                    </a:solidFill>
                  </a:tcPr>
                </a:tc>
                <a:tc vMerge="1">
                  <a:txBody>
                    <a:bodyPr/>
                    <a:lstStyle/>
                    <a:p>
                      <a:endParaRPr lang="en-US" sz="1200" dirty="0"/>
                    </a:p>
                  </a:txBody>
                  <a:tcPr/>
                </a:tc>
                <a:tc>
                  <a:txBody>
                    <a:bodyPr/>
                    <a:lstStyle/>
                    <a:p>
                      <a:endParaRPr lang="en-US" sz="1200" dirty="0"/>
                    </a:p>
                  </a:txBody>
                  <a:tcPr>
                    <a:solidFill>
                      <a:schemeClr val="bg1"/>
                    </a:solidFill>
                  </a:tcPr>
                </a:tc>
                <a:tc>
                  <a:txBody>
                    <a:bodyPr/>
                    <a:lstStyle/>
                    <a:p>
                      <a:endParaRPr lang="en-US" sz="1200" dirty="0"/>
                    </a:p>
                  </a:txBody>
                  <a:tcPr>
                    <a:solidFill>
                      <a:schemeClr val="bg1"/>
                    </a:solidFill>
                  </a:tcPr>
                </a:tc>
                <a:tc>
                  <a:txBody>
                    <a:bodyPr/>
                    <a:lstStyle/>
                    <a:p>
                      <a:endParaRPr lang="en-US" sz="1200" dirty="0"/>
                    </a:p>
                  </a:txBody>
                  <a:tcPr>
                    <a:solidFill>
                      <a:schemeClr val="bg1"/>
                    </a:solidFill>
                  </a:tcPr>
                </a:tc>
              </a:tr>
              <a:tr h="370840">
                <a:tc>
                  <a:txBody>
                    <a:bodyPr/>
                    <a:lstStyle/>
                    <a:p>
                      <a:r>
                        <a:rPr lang="en-US" sz="1200" dirty="0" smtClean="0"/>
                        <a:t>Yu</a:t>
                      </a:r>
                      <a:r>
                        <a:rPr lang="en-US" sz="1200" baseline="0" dirty="0" smtClean="0"/>
                        <a:t> Jian</a:t>
                      </a:r>
                      <a:endParaRPr lang="en-US" sz="1200" dirty="0"/>
                    </a:p>
                  </a:txBody>
                  <a:tcPr>
                    <a:solidFill>
                      <a:schemeClr val="bg1"/>
                    </a:solidFill>
                  </a:tcPr>
                </a:tc>
                <a:tc vMerge="1">
                  <a:txBody>
                    <a:bodyPr/>
                    <a:lstStyle/>
                    <a:p>
                      <a:endParaRPr lang="en-US" sz="1200" dirty="0"/>
                    </a:p>
                  </a:txBody>
                  <a:tcPr/>
                </a:tc>
                <a:tc>
                  <a:txBody>
                    <a:bodyPr/>
                    <a:lstStyle/>
                    <a:p>
                      <a:endParaRPr lang="en-US" sz="1200" dirty="0"/>
                    </a:p>
                  </a:txBody>
                  <a:tcPr>
                    <a:solidFill>
                      <a:schemeClr val="bg1"/>
                    </a:solidFill>
                  </a:tcPr>
                </a:tc>
                <a:tc>
                  <a:txBody>
                    <a:bodyPr/>
                    <a:lstStyle/>
                    <a:p>
                      <a:endParaRPr lang="en-US" sz="1200" dirty="0"/>
                    </a:p>
                  </a:txBody>
                  <a:tcPr>
                    <a:solidFill>
                      <a:schemeClr val="bg1"/>
                    </a:solidFill>
                  </a:tcPr>
                </a:tc>
                <a:tc>
                  <a:txBody>
                    <a:bodyPr/>
                    <a:lstStyle/>
                    <a:p>
                      <a:endParaRPr lang="en-US" sz="1200" dirty="0"/>
                    </a:p>
                  </a:txBody>
                  <a:tcPr>
                    <a:solidFill>
                      <a:schemeClr val="bg1"/>
                    </a:solidFill>
                  </a:tcPr>
                </a:tc>
              </a:tr>
              <a:tr h="370840">
                <a:tc>
                  <a:txBody>
                    <a:bodyPr/>
                    <a:lstStyle/>
                    <a:p>
                      <a:r>
                        <a:rPr lang="en-US" sz="1200" dirty="0" err="1" smtClean="0"/>
                        <a:t>Yuchen</a:t>
                      </a:r>
                      <a:r>
                        <a:rPr lang="en-US" sz="1200" dirty="0" smtClean="0"/>
                        <a:t> </a:t>
                      </a:r>
                      <a:r>
                        <a:rPr lang="en-US" sz="1200" dirty="0" err="1" smtClean="0"/>
                        <a:t>Guo</a:t>
                      </a:r>
                      <a:endParaRPr lang="en-US" sz="1200" dirty="0"/>
                    </a:p>
                  </a:txBody>
                  <a:tcPr>
                    <a:solidFill>
                      <a:schemeClr val="bg1"/>
                    </a:solidFill>
                  </a:tcPr>
                </a:tc>
                <a:tc vMerge="1">
                  <a:txBody>
                    <a:bodyPr/>
                    <a:lstStyle/>
                    <a:p>
                      <a:endParaRPr lang="en-US" sz="1200" dirty="0"/>
                    </a:p>
                  </a:txBody>
                  <a:tcPr/>
                </a:tc>
                <a:tc>
                  <a:txBody>
                    <a:bodyPr/>
                    <a:lstStyle/>
                    <a:p>
                      <a:endParaRPr lang="en-US" sz="1200" dirty="0"/>
                    </a:p>
                  </a:txBody>
                  <a:tcPr>
                    <a:solidFill>
                      <a:schemeClr val="bg1"/>
                    </a:solidFill>
                  </a:tcPr>
                </a:tc>
                <a:tc>
                  <a:txBody>
                    <a:bodyPr/>
                    <a:lstStyle/>
                    <a:p>
                      <a:endParaRPr lang="en-US" sz="1200" dirty="0"/>
                    </a:p>
                  </a:txBody>
                  <a:tcPr>
                    <a:solidFill>
                      <a:schemeClr val="bg1"/>
                    </a:solidFill>
                  </a:tcPr>
                </a:tc>
                <a:tc>
                  <a:txBody>
                    <a:bodyPr/>
                    <a:lstStyle/>
                    <a:p>
                      <a:endParaRPr lang="en-US" sz="1200" dirty="0"/>
                    </a:p>
                  </a:txBody>
                  <a:tcPr>
                    <a:solidFill>
                      <a:schemeClr val="bg1"/>
                    </a:solidFill>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Introduction</a:t>
            </a:r>
            <a:endParaRPr lang="zh-CN" altLang="en-US" dirty="0"/>
          </a:p>
        </p:txBody>
      </p:sp>
      <p:sp>
        <p:nvSpPr>
          <p:cNvPr id="4" name="灯片编号占位符 3"/>
          <p:cNvSpPr>
            <a:spLocks noGrp="1"/>
          </p:cNvSpPr>
          <p:nvPr>
            <p:ph type="sldNum" idx="12"/>
          </p:nvPr>
        </p:nvSpPr>
        <p:spPr/>
        <p:txBody>
          <a:bodyPr/>
          <a:lstStyle/>
          <a:p>
            <a:r>
              <a:rPr lang="en-GB" dirty="0" smtClean="0"/>
              <a:t>Slide </a:t>
            </a:r>
            <a:fld id="{440F5867-744E-4AA6-B0ED-4C44D2DFBB7B}" type="slidenum">
              <a:rPr lang="en-GB" smtClean="0"/>
              <a:pPr/>
              <a:t>2</a:t>
            </a:fld>
            <a:endParaRPr lang="en-GB" dirty="0"/>
          </a:p>
        </p:txBody>
      </p:sp>
      <p:sp>
        <p:nvSpPr>
          <p:cNvPr id="25" name="内容占位符 2"/>
          <p:cNvSpPr>
            <a:spLocks noGrp="1"/>
          </p:cNvSpPr>
          <p:nvPr>
            <p:ph idx="1"/>
          </p:nvPr>
        </p:nvSpPr>
        <p:spPr>
          <a:xfrm>
            <a:off x="685800" y="1751012"/>
            <a:ext cx="7772400" cy="4268787"/>
          </a:xfrm>
        </p:spPr>
        <p:txBody>
          <a:bodyPr/>
          <a:lstStyle/>
          <a:p>
            <a:pPr>
              <a:buFont typeface="Arial" pitchFamily="34" charset="0"/>
              <a:buChar char="•"/>
            </a:pPr>
            <a:r>
              <a:rPr lang="en-US" sz="2000" b="0" dirty="0" smtClean="0"/>
              <a:t>The Multi-AP coordination sounding has been discussed in [1]-[3],  [1] analyzed different options of collecting channel information:</a:t>
            </a:r>
          </a:p>
          <a:p>
            <a:pPr>
              <a:buFont typeface="Arial" pitchFamily="34" charset="0"/>
              <a:buChar char="•"/>
            </a:pPr>
            <a:endParaRPr lang="en-US" sz="2000" b="0" dirty="0" smtClean="0"/>
          </a:p>
          <a:p>
            <a:pPr>
              <a:buFont typeface="Arial" pitchFamily="34" charset="0"/>
              <a:buChar char="•"/>
            </a:pPr>
            <a:endParaRPr lang="en-US" sz="2000" b="0" dirty="0"/>
          </a:p>
          <a:p>
            <a:pPr>
              <a:buFont typeface="Arial" pitchFamily="34" charset="0"/>
              <a:buChar char="•"/>
            </a:pPr>
            <a:endParaRPr lang="en-US" sz="2000" b="0" dirty="0" smtClean="0"/>
          </a:p>
          <a:p>
            <a:pPr>
              <a:buFont typeface="Arial" pitchFamily="34" charset="0"/>
              <a:buChar char="•"/>
            </a:pPr>
            <a:endParaRPr lang="en-US" sz="2000" b="0" dirty="0"/>
          </a:p>
          <a:p>
            <a:pPr lvl="1"/>
            <a:endParaRPr lang="en-US" sz="2000" b="0" dirty="0" smtClean="0"/>
          </a:p>
          <a:p>
            <a:pPr marL="0" indent="0"/>
            <a:endParaRPr lang="en-US" sz="2000" b="0" dirty="0"/>
          </a:p>
          <a:p>
            <a:pPr marL="0" indent="0"/>
            <a:endParaRPr lang="en-US" sz="2000" b="0" dirty="0" smtClean="0"/>
          </a:p>
          <a:p>
            <a:pPr marL="0" indent="0"/>
            <a:endParaRPr lang="en-US" sz="2000" b="0" dirty="0" smtClean="0"/>
          </a:p>
          <a:p>
            <a:pPr marL="0" indent="0"/>
            <a:endParaRPr lang="en-US" sz="2000" b="0" dirty="0" smtClean="0"/>
          </a:p>
        </p:txBody>
      </p:sp>
      <p:sp>
        <p:nvSpPr>
          <p:cNvPr id="3" name="文本框 2"/>
          <p:cNvSpPr txBox="1"/>
          <p:nvPr/>
        </p:nvSpPr>
        <p:spPr>
          <a:xfrm>
            <a:off x="3200400" y="2590800"/>
            <a:ext cx="5333999" cy="3795911"/>
          </a:xfrm>
          <a:prstGeom prst="rect">
            <a:avLst/>
          </a:prstGeom>
          <a:noFill/>
        </p:spPr>
        <p:txBody>
          <a:bodyPr wrap="square" rtlCol="0">
            <a:spAutoFit/>
          </a:bodyPr>
          <a:lstStyle/>
          <a:p>
            <a:pPr lvl="1"/>
            <a:r>
              <a:rPr lang="en-US" altLang="zh-CN" sz="1400" kern="0" dirty="0" smtClean="0">
                <a:solidFill>
                  <a:srgbClr val="000000"/>
                </a:solidFill>
                <a:latin typeface="Times New Roman"/>
                <a:ea typeface="MS Gothic"/>
              </a:rPr>
              <a:t>Opt1</a:t>
            </a:r>
            <a:r>
              <a:rPr lang="en-US" altLang="zh-CN" sz="1400" kern="0" dirty="0">
                <a:solidFill>
                  <a:srgbClr val="000000"/>
                </a:solidFill>
                <a:latin typeface="Times New Roman"/>
                <a:ea typeface="MS Gothic"/>
              </a:rPr>
              <a:t>: each AP collects its own channel information (such as: </a:t>
            </a:r>
            <a:r>
              <a:rPr lang="en-US" altLang="zh-CN" sz="1400" kern="0" dirty="0" smtClean="0">
                <a:solidFill>
                  <a:srgbClr val="000000"/>
                </a:solidFill>
                <a:latin typeface="Times New Roman"/>
                <a:ea typeface="MS Gothic"/>
              </a:rPr>
              <a:t>Compressed </a:t>
            </a:r>
            <a:r>
              <a:rPr lang="en-US" altLang="zh-CN" sz="1400" kern="0" dirty="0" err="1" smtClean="0">
                <a:solidFill>
                  <a:srgbClr val="000000"/>
                </a:solidFill>
                <a:latin typeface="Times New Roman"/>
                <a:ea typeface="MS Gothic"/>
              </a:rPr>
              <a:t>Beamforming</a:t>
            </a:r>
            <a:r>
              <a:rPr lang="en-US" altLang="zh-CN" sz="1400" kern="0" dirty="0" smtClean="0">
                <a:solidFill>
                  <a:srgbClr val="000000"/>
                </a:solidFill>
                <a:latin typeface="Times New Roman"/>
                <a:ea typeface="MS Gothic"/>
              </a:rPr>
              <a:t> Report (BFR))</a:t>
            </a:r>
            <a:endParaRPr lang="en-US" altLang="zh-CN" sz="1400" kern="0" dirty="0">
              <a:solidFill>
                <a:srgbClr val="000000"/>
              </a:solidFill>
              <a:latin typeface="Times New Roman"/>
              <a:ea typeface="MS Gothic"/>
            </a:endParaRPr>
          </a:p>
          <a:p>
            <a:pPr lvl="1" eaLnBrk="1" hangingPunct="1">
              <a:spcBef>
                <a:spcPts val="500"/>
              </a:spcBef>
            </a:pPr>
            <a:r>
              <a:rPr lang="en-US" altLang="zh-CN" sz="1400" kern="0" dirty="0">
                <a:solidFill>
                  <a:srgbClr val="000000"/>
                </a:solidFill>
                <a:latin typeface="Times New Roman"/>
                <a:ea typeface="MS Gothic"/>
              </a:rPr>
              <a:t>	</a:t>
            </a:r>
            <a:r>
              <a:rPr lang="en-US" altLang="zh-CN" sz="1400" kern="0" dirty="0" smtClean="0">
                <a:solidFill>
                  <a:srgbClr val="000000"/>
                </a:solidFill>
                <a:latin typeface="Times New Roman"/>
                <a:ea typeface="MS Gothic"/>
              </a:rPr>
              <a:t>i.e</a:t>
            </a:r>
            <a:r>
              <a:rPr lang="en-US" altLang="zh-CN" sz="1400" kern="0" dirty="0">
                <a:solidFill>
                  <a:srgbClr val="000000"/>
                </a:solidFill>
                <a:latin typeface="Times New Roman"/>
                <a:ea typeface="MS Gothic"/>
              </a:rPr>
              <a:t>., AP1 collects </a:t>
            </a:r>
            <a:r>
              <a:rPr lang="en-US" altLang="zh-CN" sz="1400" kern="0" dirty="0" smtClean="0">
                <a:solidFill>
                  <a:srgbClr val="000000"/>
                </a:solidFill>
                <a:latin typeface="Times New Roman"/>
                <a:ea typeface="MS Gothic"/>
              </a:rPr>
              <a:t>BFR (AP1</a:t>
            </a:r>
            <a:r>
              <a:rPr lang="en-US" altLang="zh-CN" sz="1400" kern="0" dirty="0">
                <a:solidFill>
                  <a:srgbClr val="000000"/>
                </a:solidFill>
                <a:latin typeface="Times New Roman"/>
                <a:ea typeface="MS Gothic"/>
                <a:sym typeface="Wingdings" panose="05000000000000000000" pitchFamily="2" charset="2"/>
              </a:rPr>
              <a:t>STA1, AP1STA2</a:t>
            </a:r>
            <a:r>
              <a:rPr lang="en-US" altLang="zh-CN" sz="1400" kern="0" dirty="0">
                <a:solidFill>
                  <a:srgbClr val="000000"/>
                </a:solidFill>
                <a:latin typeface="Times New Roman"/>
                <a:ea typeface="MS Gothic"/>
              </a:rPr>
              <a:t>), AP2 collects </a:t>
            </a:r>
            <a:r>
              <a:rPr lang="en-US" altLang="zh-CN" sz="1400" kern="0" dirty="0" smtClean="0">
                <a:solidFill>
                  <a:srgbClr val="000000"/>
                </a:solidFill>
                <a:latin typeface="Times New Roman"/>
                <a:ea typeface="MS Gothic"/>
              </a:rPr>
              <a:t>BFR </a:t>
            </a:r>
            <a:r>
              <a:rPr lang="en-US" altLang="zh-CN" sz="1400" kern="0" dirty="0">
                <a:solidFill>
                  <a:srgbClr val="000000"/>
                </a:solidFill>
                <a:latin typeface="Times New Roman"/>
                <a:ea typeface="MS Gothic"/>
              </a:rPr>
              <a:t>(AP2</a:t>
            </a:r>
            <a:r>
              <a:rPr lang="en-US" altLang="zh-CN" sz="1400" kern="0" dirty="0">
                <a:solidFill>
                  <a:srgbClr val="000000"/>
                </a:solidFill>
                <a:latin typeface="Times New Roman"/>
                <a:ea typeface="MS Gothic"/>
                <a:sym typeface="Wingdings" panose="05000000000000000000" pitchFamily="2" charset="2"/>
              </a:rPr>
              <a:t>STA1, AP2STA2</a:t>
            </a:r>
            <a:r>
              <a:rPr lang="en-US" altLang="zh-CN" sz="1400" kern="0" dirty="0">
                <a:solidFill>
                  <a:srgbClr val="000000"/>
                </a:solidFill>
                <a:latin typeface="Times New Roman"/>
                <a:ea typeface="MS Gothic"/>
              </a:rPr>
              <a:t>).</a:t>
            </a:r>
          </a:p>
          <a:p>
            <a:pPr lvl="1" eaLnBrk="1" hangingPunct="1">
              <a:spcBef>
                <a:spcPts val="500"/>
              </a:spcBef>
            </a:pPr>
            <a:r>
              <a:rPr lang="en-US" altLang="zh-CN" sz="1400" kern="0" dirty="0">
                <a:solidFill>
                  <a:srgbClr val="000000"/>
                </a:solidFill>
                <a:latin typeface="Times New Roman"/>
                <a:ea typeface="MS Gothic"/>
              </a:rPr>
              <a:t>Opt2:  each AP collects </a:t>
            </a:r>
            <a:r>
              <a:rPr lang="en-US" altLang="zh-CN" sz="1400" kern="0" dirty="0" smtClean="0">
                <a:solidFill>
                  <a:srgbClr val="000000"/>
                </a:solidFill>
                <a:latin typeface="Times New Roman"/>
                <a:ea typeface="MS Gothic"/>
              </a:rPr>
              <a:t>BFR </a:t>
            </a:r>
            <a:r>
              <a:rPr lang="en-US" altLang="zh-CN" sz="1400" kern="0" dirty="0">
                <a:solidFill>
                  <a:srgbClr val="000000"/>
                </a:solidFill>
                <a:latin typeface="Times New Roman"/>
                <a:ea typeface="MS Gothic"/>
              </a:rPr>
              <a:t>only from its associated STA(s), then the </a:t>
            </a:r>
            <a:r>
              <a:rPr lang="en-US" altLang="zh-CN" sz="1400" kern="0" dirty="0" smtClean="0">
                <a:solidFill>
                  <a:srgbClr val="000000"/>
                </a:solidFill>
                <a:latin typeface="Times New Roman"/>
                <a:ea typeface="MS Gothic"/>
              </a:rPr>
              <a:t>BFR </a:t>
            </a:r>
            <a:r>
              <a:rPr lang="en-US" altLang="zh-CN" sz="1400" kern="0" dirty="0">
                <a:solidFill>
                  <a:srgbClr val="000000"/>
                </a:solidFill>
                <a:latin typeface="Times New Roman"/>
                <a:ea typeface="MS Gothic"/>
              </a:rPr>
              <a:t>needs to be exchanged between APs. </a:t>
            </a:r>
          </a:p>
          <a:p>
            <a:pPr lvl="1" eaLnBrk="1" hangingPunct="1">
              <a:spcBef>
                <a:spcPts val="500"/>
              </a:spcBef>
            </a:pPr>
            <a:r>
              <a:rPr lang="en-US" altLang="zh-CN" sz="1400" kern="0" dirty="0">
                <a:solidFill>
                  <a:srgbClr val="000000"/>
                </a:solidFill>
                <a:latin typeface="Times New Roman"/>
                <a:ea typeface="MS Gothic"/>
              </a:rPr>
              <a:t>	</a:t>
            </a:r>
            <a:r>
              <a:rPr lang="en-US" altLang="zh-CN" sz="1400" kern="0" dirty="0" smtClean="0">
                <a:solidFill>
                  <a:srgbClr val="000000"/>
                </a:solidFill>
                <a:latin typeface="Times New Roman"/>
                <a:ea typeface="MS Gothic"/>
              </a:rPr>
              <a:t>i.e</a:t>
            </a:r>
            <a:r>
              <a:rPr lang="en-US" altLang="zh-CN" sz="1400" kern="0" dirty="0">
                <a:solidFill>
                  <a:srgbClr val="000000"/>
                </a:solidFill>
                <a:latin typeface="Times New Roman"/>
                <a:ea typeface="MS Gothic"/>
              </a:rPr>
              <a:t>., AP1 collects </a:t>
            </a:r>
            <a:r>
              <a:rPr lang="en-US" altLang="zh-CN" sz="1400" kern="0" dirty="0" smtClean="0">
                <a:solidFill>
                  <a:srgbClr val="000000"/>
                </a:solidFill>
                <a:latin typeface="Times New Roman"/>
                <a:ea typeface="MS Gothic"/>
              </a:rPr>
              <a:t>BFR </a:t>
            </a:r>
            <a:r>
              <a:rPr lang="en-US" altLang="zh-CN" sz="1400" kern="0" dirty="0">
                <a:solidFill>
                  <a:srgbClr val="000000"/>
                </a:solidFill>
                <a:latin typeface="Times New Roman"/>
                <a:ea typeface="MS Gothic"/>
              </a:rPr>
              <a:t>(AP1</a:t>
            </a:r>
            <a:r>
              <a:rPr lang="en-US" altLang="zh-CN" sz="1400" kern="0" dirty="0">
                <a:solidFill>
                  <a:srgbClr val="000000"/>
                </a:solidFill>
                <a:latin typeface="Times New Roman"/>
                <a:ea typeface="MS Gothic"/>
                <a:sym typeface="Wingdings" panose="05000000000000000000" pitchFamily="2" charset="2"/>
              </a:rPr>
              <a:t>STA1, AP2STA1</a:t>
            </a:r>
            <a:r>
              <a:rPr lang="en-US" altLang="zh-CN" sz="1400" kern="0" dirty="0">
                <a:solidFill>
                  <a:srgbClr val="000000"/>
                </a:solidFill>
                <a:latin typeface="Times New Roman"/>
                <a:ea typeface="MS Gothic"/>
              </a:rPr>
              <a:t>), AP2 collects </a:t>
            </a:r>
            <a:r>
              <a:rPr lang="en-US" altLang="zh-CN" sz="1400" kern="0" dirty="0" smtClean="0">
                <a:solidFill>
                  <a:srgbClr val="000000"/>
                </a:solidFill>
                <a:latin typeface="Times New Roman"/>
                <a:ea typeface="MS Gothic"/>
              </a:rPr>
              <a:t>BFR </a:t>
            </a:r>
            <a:r>
              <a:rPr lang="en-US" altLang="zh-CN" sz="1400" kern="0" dirty="0">
                <a:solidFill>
                  <a:srgbClr val="000000"/>
                </a:solidFill>
                <a:latin typeface="Times New Roman"/>
                <a:ea typeface="MS Gothic"/>
              </a:rPr>
              <a:t>(AP1</a:t>
            </a:r>
            <a:r>
              <a:rPr lang="en-US" altLang="zh-CN" sz="1400" kern="0" dirty="0">
                <a:solidFill>
                  <a:srgbClr val="000000"/>
                </a:solidFill>
                <a:latin typeface="Times New Roman"/>
                <a:ea typeface="MS Gothic"/>
                <a:sym typeface="Wingdings" panose="05000000000000000000" pitchFamily="2" charset="2"/>
              </a:rPr>
              <a:t>STA2, </a:t>
            </a:r>
            <a:r>
              <a:rPr lang="en-US" altLang="zh-CN" sz="1400" kern="0" dirty="0" smtClean="0">
                <a:solidFill>
                  <a:srgbClr val="000000"/>
                </a:solidFill>
                <a:latin typeface="Times New Roman"/>
                <a:ea typeface="MS Gothic"/>
                <a:sym typeface="Wingdings" panose="05000000000000000000" pitchFamily="2" charset="2"/>
              </a:rPr>
              <a:t>AP2STA2</a:t>
            </a:r>
            <a:r>
              <a:rPr lang="en-US" altLang="zh-CN" sz="1400" kern="0" dirty="0">
                <a:solidFill>
                  <a:srgbClr val="000000"/>
                </a:solidFill>
                <a:latin typeface="Times New Roman"/>
                <a:ea typeface="MS Gothic"/>
              </a:rPr>
              <a:t>).</a:t>
            </a:r>
          </a:p>
          <a:p>
            <a:pPr lvl="1" eaLnBrk="1" hangingPunct="1">
              <a:spcBef>
                <a:spcPts val="500"/>
              </a:spcBef>
            </a:pPr>
            <a:r>
              <a:rPr lang="en-US" altLang="zh-CN" sz="1400" kern="0" dirty="0">
                <a:solidFill>
                  <a:srgbClr val="000000"/>
                </a:solidFill>
                <a:latin typeface="Times New Roman"/>
                <a:ea typeface="MS Gothic"/>
              </a:rPr>
              <a:t>Opt3: master AP collects </a:t>
            </a:r>
            <a:r>
              <a:rPr lang="en-US" altLang="zh-CN" sz="1400" kern="0" dirty="0" smtClean="0">
                <a:solidFill>
                  <a:srgbClr val="000000"/>
                </a:solidFill>
                <a:latin typeface="Times New Roman"/>
                <a:ea typeface="MS Gothic"/>
              </a:rPr>
              <a:t>BFR </a:t>
            </a:r>
            <a:r>
              <a:rPr lang="en-US" altLang="zh-CN" sz="1400" kern="0" dirty="0">
                <a:solidFill>
                  <a:srgbClr val="000000"/>
                </a:solidFill>
                <a:latin typeface="Times New Roman"/>
                <a:ea typeface="MS Gothic"/>
              </a:rPr>
              <a:t>for all the </a:t>
            </a:r>
            <a:r>
              <a:rPr lang="en-US" altLang="zh-CN" sz="1400" kern="0" dirty="0" smtClean="0">
                <a:solidFill>
                  <a:srgbClr val="000000"/>
                </a:solidFill>
                <a:latin typeface="Times New Roman"/>
                <a:ea typeface="MS Gothic"/>
              </a:rPr>
              <a:t>APs</a:t>
            </a:r>
            <a:r>
              <a:rPr lang="en-US" altLang="zh-CN" sz="1400" kern="0" dirty="0">
                <a:solidFill>
                  <a:srgbClr val="000000"/>
                </a:solidFill>
                <a:latin typeface="Times New Roman"/>
                <a:ea typeface="MS Gothic"/>
              </a:rPr>
              <a:t>, then </a:t>
            </a:r>
            <a:r>
              <a:rPr lang="en-US" altLang="zh-CN" sz="1400" kern="0" dirty="0" smtClean="0">
                <a:solidFill>
                  <a:srgbClr val="000000"/>
                </a:solidFill>
                <a:latin typeface="Times New Roman"/>
                <a:ea typeface="MS Gothic"/>
              </a:rPr>
              <a:t>channel </a:t>
            </a:r>
            <a:r>
              <a:rPr lang="en-US" altLang="zh-CN" sz="1400" kern="0" dirty="0">
                <a:solidFill>
                  <a:srgbClr val="000000"/>
                </a:solidFill>
                <a:latin typeface="Times New Roman"/>
                <a:ea typeface="MS Gothic"/>
              </a:rPr>
              <a:t>information needs to be exchanged between APs.</a:t>
            </a:r>
            <a:r>
              <a:rPr lang="en-US" altLang="zh-CN" sz="1400" dirty="0" smtClean="0">
                <a:sym typeface="Wingdings" panose="05000000000000000000" pitchFamily="2" charset="2"/>
              </a:rPr>
              <a:t>AP1</a:t>
            </a:r>
            <a:r>
              <a:rPr lang="en-US" altLang="zh-CN" sz="1200" dirty="0">
                <a:sym typeface="Wingdings" panose="05000000000000000000" pitchFamily="2" charset="2"/>
              </a:rPr>
              <a:t>STA2</a:t>
            </a:r>
            <a:r>
              <a:rPr lang="en-US" altLang="zh-CN" sz="1200" dirty="0"/>
              <a:t>), AP2 collects CSI (AP2</a:t>
            </a:r>
            <a:r>
              <a:rPr lang="en-US" altLang="zh-CN" sz="1200" dirty="0">
                <a:sym typeface="Wingdings" panose="05000000000000000000" pitchFamily="2" charset="2"/>
              </a:rPr>
              <a:t>STA1, AP2STA2</a:t>
            </a:r>
            <a:r>
              <a:rPr lang="en-US" altLang="zh-CN" sz="1200" dirty="0"/>
              <a:t>).</a:t>
            </a:r>
          </a:p>
          <a:p>
            <a:pPr lvl="1"/>
            <a:r>
              <a:rPr lang="en-US" altLang="zh-CN" sz="1200" dirty="0"/>
              <a:t>Opt2:  each AP collects CSI only from its associated STA(s), then the channel information needs to be exchanged between APs. </a:t>
            </a:r>
          </a:p>
          <a:p>
            <a:pPr lvl="1"/>
            <a:r>
              <a:rPr lang="en-US" altLang="zh-CN" sz="1200" dirty="0"/>
              <a:t>		i.e., AP1 collects CSI (AP1</a:t>
            </a:r>
            <a:r>
              <a:rPr lang="en-US" altLang="zh-CN" sz="1200" dirty="0">
                <a:sym typeface="Wingdings" panose="05000000000000000000" pitchFamily="2" charset="2"/>
              </a:rPr>
              <a:t>STA1, AP2STA1</a:t>
            </a:r>
            <a:r>
              <a:rPr lang="en-US" altLang="zh-CN" sz="1200" dirty="0"/>
              <a:t>), AP2 collects CSI (AP1</a:t>
            </a:r>
            <a:r>
              <a:rPr lang="en-US" altLang="zh-CN" sz="1200" dirty="0">
                <a:sym typeface="Wingdings" panose="05000000000000000000" pitchFamily="2" charset="2"/>
              </a:rPr>
              <a:t>STA2, AP2, STA2</a:t>
            </a:r>
            <a:r>
              <a:rPr lang="en-US" altLang="zh-CN" sz="1200" dirty="0"/>
              <a:t>).</a:t>
            </a:r>
          </a:p>
          <a:p>
            <a:pPr lvl="1"/>
            <a:r>
              <a:rPr lang="en-US" altLang="zh-CN" sz="1200" dirty="0"/>
              <a:t>Opt3: master AP collects CSI for all the Aps, then then channel information needs to be exchanged between APs.</a:t>
            </a:r>
            <a:endParaRPr lang="en-US" altLang="zh-CN" dirty="0"/>
          </a:p>
        </p:txBody>
      </p:sp>
      <p:sp>
        <p:nvSpPr>
          <p:cNvPr id="6" name="文本框 5"/>
          <p:cNvSpPr txBox="1"/>
          <p:nvPr/>
        </p:nvSpPr>
        <p:spPr>
          <a:xfrm>
            <a:off x="-152400" y="5449277"/>
            <a:ext cx="8534400" cy="1015663"/>
          </a:xfrm>
          <a:prstGeom prst="rect">
            <a:avLst/>
          </a:prstGeom>
          <a:noFill/>
        </p:spPr>
        <p:txBody>
          <a:bodyPr wrap="square" rtlCol="0">
            <a:spAutoFit/>
          </a:bodyPr>
          <a:lstStyle/>
          <a:p>
            <a:pPr lvl="1"/>
            <a:r>
              <a:rPr kumimoji="1" lang="en-US" altLang="ja-JP" dirty="0" smtClean="0">
                <a:solidFill>
                  <a:schemeClr val="tx1"/>
                </a:solidFill>
              </a:rPr>
              <a:t>    </a:t>
            </a:r>
            <a:r>
              <a:rPr kumimoji="1" lang="en-US" altLang="ja-JP" sz="1800" dirty="0" smtClean="0">
                <a:solidFill>
                  <a:schemeClr val="tx1"/>
                </a:solidFill>
              </a:rPr>
              <a:t>If AP1 </a:t>
            </a:r>
            <a:r>
              <a:rPr kumimoji="1" lang="en-US" altLang="ja-JP" sz="1800" dirty="0">
                <a:solidFill>
                  <a:schemeClr val="tx1"/>
                </a:solidFill>
              </a:rPr>
              <a:t>collects </a:t>
            </a:r>
            <a:r>
              <a:rPr kumimoji="1" lang="en-US" altLang="ja-JP" sz="1800" dirty="0" smtClean="0">
                <a:solidFill>
                  <a:schemeClr val="tx1"/>
                </a:solidFill>
              </a:rPr>
              <a:t>all BFR among each APs to each STAs, the overhead of BFR </a:t>
            </a:r>
            <a:r>
              <a:rPr kumimoji="1" lang="en-US" altLang="ja-JP" sz="1800" dirty="0">
                <a:solidFill>
                  <a:schemeClr val="tx1"/>
                </a:solidFill>
              </a:rPr>
              <a:t>feedback will </a:t>
            </a:r>
            <a:r>
              <a:rPr kumimoji="1" lang="en-US" altLang="ja-JP" sz="1800" dirty="0" smtClean="0">
                <a:solidFill>
                  <a:schemeClr val="tx1"/>
                </a:solidFill>
              </a:rPr>
              <a:t>be </a:t>
            </a:r>
            <a:r>
              <a:rPr kumimoji="1" lang="en-US" altLang="ja-JP" sz="1800" dirty="0">
                <a:solidFill>
                  <a:schemeClr val="tx1"/>
                </a:solidFill>
              </a:rPr>
              <a:t>a serious </a:t>
            </a:r>
            <a:r>
              <a:rPr kumimoji="1" lang="en-US" altLang="ja-JP" sz="1800" dirty="0" smtClean="0">
                <a:solidFill>
                  <a:schemeClr val="tx1"/>
                </a:solidFill>
              </a:rPr>
              <a:t>problem. Hence, the method of reducing channel information feedback for Multi-AP coordination shall be designed.</a:t>
            </a:r>
            <a:endParaRPr kumimoji="1" lang="en-US" altLang="ja-JP" sz="1800" dirty="0">
              <a:solidFill>
                <a:schemeClr val="tx1"/>
              </a:solidFill>
            </a:endParaRPr>
          </a:p>
        </p:txBody>
      </p:sp>
      <p:sp>
        <p:nvSpPr>
          <p:cNvPr id="7" name="文本框 6"/>
          <p:cNvSpPr txBox="1"/>
          <p:nvPr/>
        </p:nvSpPr>
        <p:spPr>
          <a:xfrm>
            <a:off x="381000" y="4809024"/>
            <a:ext cx="4502481" cy="276999"/>
          </a:xfrm>
          <a:prstGeom prst="rect">
            <a:avLst/>
          </a:prstGeom>
          <a:noFill/>
        </p:spPr>
        <p:txBody>
          <a:bodyPr wrap="square" rtlCol="0">
            <a:spAutoFit/>
          </a:bodyPr>
          <a:lstStyle/>
          <a:p>
            <a:r>
              <a:rPr lang="en-US" altLang="zh-CN" sz="1200" dirty="0" smtClean="0">
                <a:solidFill>
                  <a:schemeClr val="tx1"/>
                </a:solidFill>
              </a:rPr>
              <a:t>      AP 1 – the master AP,  AP2 -</a:t>
            </a:r>
            <a:r>
              <a:rPr lang="en-US" altLang="zh-CN" sz="1200" dirty="0">
                <a:solidFill>
                  <a:schemeClr val="tx1"/>
                </a:solidFill>
              </a:rPr>
              <a:t> </a:t>
            </a:r>
            <a:r>
              <a:rPr lang="en-US" altLang="zh-CN" sz="1200" dirty="0" smtClean="0">
                <a:solidFill>
                  <a:schemeClr val="tx1"/>
                </a:solidFill>
              </a:rPr>
              <a:t>the slave AP</a:t>
            </a:r>
            <a:endParaRPr lang="zh-CN" altLang="en-US" sz="1200" dirty="0">
              <a:solidFill>
                <a:schemeClr val="tx1"/>
              </a:solidFill>
            </a:endParaRPr>
          </a:p>
        </p:txBody>
      </p:sp>
      <p:graphicFrame>
        <p:nvGraphicFramePr>
          <p:cNvPr id="9" name="对象 8"/>
          <p:cNvGraphicFramePr>
            <a:graphicFrameLocks noChangeAspect="1"/>
          </p:cNvGraphicFramePr>
          <p:nvPr>
            <p:extLst>
              <p:ext uri="{D42A27DB-BD31-4B8C-83A1-F6EECF244321}">
                <p14:modId xmlns:p14="http://schemas.microsoft.com/office/powerpoint/2010/main" val="2261540840"/>
              </p:ext>
            </p:extLst>
          </p:nvPr>
        </p:nvGraphicFramePr>
        <p:xfrm>
          <a:off x="609601" y="2743200"/>
          <a:ext cx="2743200" cy="2098824"/>
        </p:xfrm>
        <a:graphic>
          <a:graphicData uri="http://schemas.openxmlformats.org/presentationml/2006/ole">
            <mc:AlternateContent xmlns:mc="http://schemas.openxmlformats.org/markup-compatibility/2006">
              <mc:Choice xmlns:v="urn:schemas-microsoft-com:vml" Requires="v">
                <p:oleObj spid="_x0000_s1107" name="Visio" r:id="rId3" imgW="2838640" imgH="2171843" progId="Visio.Drawing.15">
                  <p:embed/>
                </p:oleObj>
              </mc:Choice>
              <mc:Fallback>
                <p:oleObj name="Visio" r:id="rId3" imgW="2838640" imgH="2171843" progId="Visio.Drawing.15">
                  <p:embed/>
                  <p:pic>
                    <p:nvPicPr>
                      <p:cNvPr id="0" name=""/>
                      <p:cNvPicPr>
                        <a:picLocks noChangeAspect="1" noChangeArrowheads="1"/>
                      </p:cNvPicPr>
                      <p:nvPr/>
                    </p:nvPicPr>
                    <p:blipFill>
                      <a:blip r:embed="rId4"/>
                      <a:srcRect/>
                      <a:stretch>
                        <a:fillRect/>
                      </a:stretch>
                    </p:blipFill>
                    <p:spPr bwMode="auto">
                      <a:xfrm>
                        <a:off x="609601" y="2743200"/>
                        <a:ext cx="2743200" cy="2098824"/>
                      </a:xfrm>
                      <a:prstGeom prst="rect">
                        <a:avLst/>
                      </a:prstGeom>
                      <a:noFill/>
                    </p:spPr>
                  </p:pic>
                </p:oleObj>
              </mc:Fallback>
            </mc:AlternateContent>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Our proposed method</a:t>
            </a:r>
            <a:endParaRPr lang="zh-CN" altLang="en-US" dirty="0"/>
          </a:p>
        </p:txBody>
      </p:sp>
      <p:sp>
        <p:nvSpPr>
          <p:cNvPr id="4" name="灯片编号占位符 3"/>
          <p:cNvSpPr>
            <a:spLocks noGrp="1"/>
          </p:cNvSpPr>
          <p:nvPr>
            <p:ph type="sldNum" idx="12"/>
          </p:nvPr>
        </p:nvSpPr>
        <p:spPr/>
        <p:txBody>
          <a:bodyPr/>
          <a:lstStyle/>
          <a:p>
            <a:r>
              <a:rPr lang="en-GB" dirty="0" smtClean="0"/>
              <a:t>Slide </a:t>
            </a:r>
            <a:fld id="{440F5867-744E-4AA6-B0ED-4C44D2DFBB7B}" type="slidenum">
              <a:rPr lang="en-GB" smtClean="0"/>
              <a:pPr/>
              <a:t>3</a:t>
            </a:fld>
            <a:endParaRPr lang="en-GB" dirty="0"/>
          </a:p>
        </p:txBody>
      </p:sp>
      <p:sp>
        <p:nvSpPr>
          <p:cNvPr id="25" name="内容占位符 2"/>
          <p:cNvSpPr>
            <a:spLocks noGrp="1"/>
          </p:cNvSpPr>
          <p:nvPr>
            <p:ph idx="1"/>
          </p:nvPr>
        </p:nvSpPr>
        <p:spPr>
          <a:xfrm>
            <a:off x="685800" y="1751013"/>
            <a:ext cx="7772400" cy="2287588"/>
          </a:xfrm>
        </p:spPr>
        <p:txBody>
          <a:bodyPr/>
          <a:lstStyle/>
          <a:p>
            <a:pPr>
              <a:buFont typeface="Arial" pitchFamily="34" charset="0"/>
              <a:buChar char="•"/>
            </a:pPr>
            <a:r>
              <a:rPr lang="en-US" altLang="ko-KR" sz="2000" b="0" dirty="0" smtClean="0">
                <a:solidFill>
                  <a:schemeClr val="tx1"/>
                </a:solidFill>
                <a:latin typeface="Times New Roman" panose="02020603050405020304" pitchFamily="18" charset="0"/>
                <a:cs typeface="Times New Roman" panose="02020603050405020304" pitchFamily="18" charset="0"/>
              </a:rPr>
              <a:t>For reducing the channel information (such as: </a:t>
            </a:r>
            <a:r>
              <a:rPr lang="en-US" altLang="zh-CN" sz="2000" b="0" dirty="0" smtClean="0">
                <a:solidFill>
                  <a:schemeClr val="tx1"/>
                </a:solidFill>
                <a:latin typeface="Times New Roman" panose="02020603050405020304" pitchFamily="18" charset="0"/>
                <a:cs typeface="Times New Roman" panose="02020603050405020304" pitchFamily="18" charset="0"/>
              </a:rPr>
              <a:t>compressed </a:t>
            </a:r>
            <a:r>
              <a:rPr lang="en-US" altLang="zh-CN" sz="2000" b="0" dirty="0" err="1" smtClean="0">
                <a:solidFill>
                  <a:schemeClr val="tx1"/>
                </a:solidFill>
                <a:latin typeface="Times New Roman" panose="02020603050405020304" pitchFamily="18" charset="0"/>
                <a:cs typeface="Times New Roman" panose="02020603050405020304" pitchFamily="18" charset="0"/>
              </a:rPr>
              <a:t>beamforming</a:t>
            </a:r>
            <a:r>
              <a:rPr lang="en-US" altLang="zh-CN" sz="2000" b="0" dirty="0" smtClean="0">
                <a:solidFill>
                  <a:schemeClr val="tx1"/>
                </a:solidFill>
                <a:latin typeface="Times New Roman" panose="02020603050405020304" pitchFamily="18" charset="0"/>
                <a:cs typeface="Times New Roman" panose="02020603050405020304" pitchFamily="18" charset="0"/>
              </a:rPr>
              <a:t> report (</a:t>
            </a:r>
            <a:r>
              <a:rPr lang="en-US" altLang="ko-KR" sz="2000" b="0" dirty="0" smtClean="0">
                <a:solidFill>
                  <a:schemeClr val="tx1"/>
                </a:solidFill>
                <a:latin typeface="Times New Roman" panose="02020603050405020304" pitchFamily="18" charset="0"/>
                <a:cs typeface="Times New Roman" panose="02020603050405020304" pitchFamily="18" charset="0"/>
              </a:rPr>
              <a:t>BFR)) feedback, we propose one potential method that based on the channel quality, the STA feedbacks BFR selectively.</a:t>
            </a:r>
          </a:p>
          <a:p>
            <a:pPr marL="457200" lvl="1" indent="0"/>
            <a:r>
              <a:rPr lang="en-US" altLang="ko-KR" sz="1800" dirty="0" smtClean="0">
                <a:solidFill>
                  <a:schemeClr val="tx1"/>
                </a:solidFill>
                <a:latin typeface="Times New Roman" panose="02020603050405020304" pitchFamily="18" charset="0"/>
                <a:cs typeface="Times New Roman" panose="02020603050405020304" pitchFamily="18" charset="0"/>
              </a:rPr>
              <a:t>More explicitly, because the STA knows its channel quality to APs, so</a:t>
            </a:r>
            <a:endParaRPr lang="en-US" altLang="ko-KR" sz="1800" b="0" dirty="0" smtClean="0">
              <a:solidFill>
                <a:schemeClr val="tx1"/>
              </a:solidFill>
              <a:latin typeface="Times New Roman" panose="02020603050405020304" pitchFamily="18" charset="0"/>
              <a:cs typeface="Times New Roman" panose="02020603050405020304" pitchFamily="18" charset="0"/>
            </a:endParaRPr>
          </a:p>
          <a:p>
            <a:pPr lvl="1">
              <a:buFont typeface="Arial" pitchFamily="34" charset="0"/>
              <a:buChar char="•"/>
            </a:pPr>
            <a:r>
              <a:rPr lang="en-US" altLang="ko-KR" sz="1800" dirty="0" smtClean="0">
                <a:solidFill>
                  <a:schemeClr val="tx1"/>
                </a:solidFill>
                <a:latin typeface="Times New Roman" panose="02020603050405020304" pitchFamily="18" charset="0"/>
                <a:cs typeface="Times New Roman" panose="02020603050405020304" pitchFamily="18" charset="0"/>
              </a:rPr>
              <a:t>If the channel quality between the STA and the AP is </a:t>
            </a:r>
            <a:r>
              <a:rPr lang="en-US" altLang="ko-KR" sz="1800" dirty="0" smtClean="0">
                <a:solidFill>
                  <a:srgbClr val="0070C0"/>
                </a:solidFill>
                <a:latin typeface="Times New Roman" panose="02020603050405020304" pitchFamily="18" charset="0"/>
                <a:cs typeface="Times New Roman" panose="02020603050405020304" pitchFamily="18" charset="0"/>
              </a:rPr>
              <a:t>good</a:t>
            </a:r>
            <a:r>
              <a:rPr lang="en-US" altLang="ko-KR" sz="1800" dirty="0" smtClean="0">
                <a:solidFill>
                  <a:schemeClr val="tx1"/>
                </a:solidFill>
                <a:latin typeface="Times New Roman" panose="02020603050405020304" pitchFamily="18" charset="0"/>
                <a:cs typeface="Times New Roman" panose="02020603050405020304" pitchFamily="18" charset="0"/>
              </a:rPr>
              <a:t>, the STA </a:t>
            </a:r>
            <a:r>
              <a:rPr lang="en-US" altLang="ko-KR" sz="1800" dirty="0" smtClean="0">
                <a:solidFill>
                  <a:srgbClr val="0070C0"/>
                </a:solidFill>
                <a:latin typeface="Times New Roman" panose="02020603050405020304" pitchFamily="18" charset="0"/>
                <a:cs typeface="Times New Roman" panose="02020603050405020304" pitchFamily="18" charset="0"/>
              </a:rPr>
              <a:t>feedbacks</a:t>
            </a:r>
            <a:r>
              <a:rPr lang="en-US" altLang="ko-KR" sz="1800" dirty="0" smtClean="0">
                <a:solidFill>
                  <a:schemeClr val="tx1"/>
                </a:solidFill>
                <a:latin typeface="Times New Roman" panose="02020603050405020304" pitchFamily="18" charset="0"/>
                <a:cs typeface="Times New Roman" panose="02020603050405020304" pitchFamily="18" charset="0"/>
              </a:rPr>
              <a:t> BFR to the AP.</a:t>
            </a:r>
          </a:p>
          <a:p>
            <a:pPr lvl="1">
              <a:buFont typeface="Arial" pitchFamily="34" charset="0"/>
              <a:buChar char="•"/>
            </a:pPr>
            <a:r>
              <a:rPr lang="en-US" altLang="ko-KR" sz="1800" b="0" dirty="0" smtClean="0">
                <a:solidFill>
                  <a:schemeClr val="tx1"/>
                </a:solidFill>
                <a:latin typeface="Times New Roman" panose="02020603050405020304" pitchFamily="18" charset="0"/>
                <a:cs typeface="Times New Roman" panose="02020603050405020304" pitchFamily="18" charset="0"/>
              </a:rPr>
              <a:t>If the channel quality between the STA and the AP is </a:t>
            </a:r>
            <a:r>
              <a:rPr lang="en-US" altLang="ko-KR" sz="1800" b="0" dirty="0" smtClean="0">
                <a:solidFill>
                  <a:srgbClr val="0070C0"/>
                </a:solidFill>
                <a:latin typeface="Times New Roman" panose="02020603050405020304" pitchFamily="18" charset="0"/>
                <a:cs typeface="Times New Roman" panose="02020603050405020304" pitchFamily="18" charset="0"/>
              </a:rPr>
              <a:t>not good</a:t>
            </a:r>
            <a:r>
              <a:rPr lang="en-US" altLang="ko-KR" sz="1800" b="0" dirty="0" smtClean="0">
                <a:solidFill>
                  <a:schemeClr val="tx1"/>
                </a:solidFill>
                <a:latin typeface="Times New Roman" panose="02020603050405020304" pitchFamily="18" charset="0"/>
                <a:cs typeface="Times New Roman" panose="02020603050405020304" pitchFamily="18" charset="0"/>
              </a:rPr>
              <a:t>, the STA </a:t>
            </a:r>
            <a:r>
              <a:rPr lang="en-US" altLang="ko-KR" sz="1800" b="0" dirty="0" smtClean="0">
                <a:solidFill>
                  <a:srgbClr val="0070C0"/>
                </a:solidFill>
                <a:latin typeface="Times New Roman" panose="02020603050405020304" pitchFamily="18" charset="0"/>
                <a:cs typeface="Times New Roman" panose="02020603050405020304" pitchFamily="18" charset="0"/>
              </a:rPr>
              <a:t>does not </a:t>
            </a:r>
            <a:r>
              <a:rPr lang="en-US" altLang="ko-KR" sz="1800" b="0" dirty="0" smtClean="0">
                <a:solidFill>
                  <a:schemeClr val="tx1"/>
                </a:solidFill>
                <a:latin typeface="Times New Roman" panose="02020603050405020304" pitchFamily="18" charset="0"/>
                <a:cs typeface="Times New Roman" panose="02020603050405020304" pitchFamily="18" charset="0"/>
              </a:rPr>
              <a:t>feedback </a:t>
            </a:r>
            <a:r>
              <a:rPr lang="en-US" altLang="ko-KR" sz="1800" dirty="0" smtClean="0">
                <a:solidFill>
                  <a:schemeClr val="tx1"/>
                </a:solidFill>
                <a:latin typeface="Times New Roman" panose="02020603050405020304" pitchFamily="18" charset="0"/>
                <a:cs typeface="Times New Roman" panose="02020603050405020304" pitchFamily="18" charset="0"/>
              </a:rPr>
              <a:t>BFR to the AP.</a:t>
            </a:r>
            <a:endParaRPr lang="en-US" altLang="ko-KR" sz="1800" b="0" dirty="0" smtClean="0">
              <a:solidFill>
                <a:schemeClr val="tx1"/>
              </a:solidFill>
              <a:latin typeface="Times New Roman" panose="02020603050405020304" pitchFamily="18" charset="0"/>
              <a:cs typeface="Times New Roman" panose="02020603050405020304" pitchFamily="18" charset="0"/>
            </a:endParaRPr>
          </a:p>
          <a:p>
            <a:pPr marL="0" indent="0"/>
            <a:endParaRPr lang="en-US" altLang="ko-KR" sz="800" b="0" dirty="0" smtClean="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043424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Option 1</a:t>
            </a:r>
            <a:endParaRPr lang="en-US" dirty="0">
              <a:solidFill>
                <a:schemeClr val="tx1"/>
              </a:solidFill>
            </a:endParaRPr>
          </a:p>
        </p:txBody>
      </p:sp>
      <p:sp>
        <p:nvSpPr>
          <p:cNvPr id="3" name="Content Placeholder 2"/>
          <p:cNvSpPr>
            <a:spLocks noGrp="1"/>
          </p:cNvSpPr>
          <p:nvPr>
            <p:ph idx="1"/>
          </p:nvPr>
        </p:nvSpPr>
        <p:spPr>
          <a:xfrm>
            <a:off x="533400" y="3565503"/>
            <a:ext cx="7772400" cy="3162513"/>
          </a:xfrm>
        </p:spPr>
        <p:txBody>
          <a:bodyPr>
            <a:normAutofit/>
          </a:bodyPr>
          <a:lstStyle/>
          <a:p>
            <a:pPr>
              <a:buFont typeface="Arial" panose="020B0604020202020204" pitchFamily="34" charset="0"/>
              <a:buChar char="•"/>
            </a:pPr>
            <a:r>
              <a:rPr lang="en-US" sz="2000" dirty="0" smtClean="0"/>
              <a:t>Option </a:t>
            </a:r>
            <a:r>
              <a:rPr lang="en-US" sz="2000" dirty="0"/>
              <a:t>1 Proposal</a:t>
            </a:r>
            <a:r>
              <a:rPr lang="en-US" sz="2000" dirty="0" smtClean="0"/>
              <a:t>: </a:t>
            </a:r>
            <a:r>
              <a:rPr lang="en-US" sz="2000" i="1" dirty="0" smtClean="0"/>
              <a:t>only BFR of the selected AP is fed back</a:t>
            </a:r>
            <a:endParaRPr lang="en-US" sz="2000" i="1" dirty="0"/>
          </a:p>
          <a:p>
            <a:pPr marL="800100" lvl="1" indent="-342900">
              <a:buFont typeface="Arial" panose="020B0604020202020204" pitchFamily="34" charset="0"/>
              <a:buChar char="•"/>
            </a:pPr>
            <a:r>
              <a:rPr lang="en-US" sz="1800" dirty="0" smtClean="0"/>
              <a:t>APs send NDPA and NDP (Note that NDPs can send sequentially or </a:t>
            </a:r>
            <a:r>
              <a:rPr lang="en-US" altLang="zh-CN" sz="1800" dirty="0" smtClean="0"/>
              <a:t>in </a:t>
            </a:r>
            <a:r>
              <a:rPr lang="en-US" sz="1800" dirty="0" smtClean="0"/>
              <a:t>parallel.)</a:t>
            </a:r>
            <a:endParaRPr lang="en-US" sz="1800" dirty="0"/>
          </a:p>
          <a:p>
            <a:pPr marL="800100" lvl="1" indent="-342900">
              <a:buFont typeface="Arial" panose="020B0604020202020204" pitchFamily="34" charset="0"/>
              <a:buChar char="•"/>
            </a:pPr>
            <a:r>
              <a:rPr lang="en-US" sz="1800" dirty="0" smtClean="0"/>
              <a:t>The STA measures the channel with different APs,  then the STA feedback</a:t>
            </a:r>
            <a:r>
              <a:rPr lang="en-US" altLang="zh-CN" sz="1800" dirty="0" smtClean="0"/>
              <a:t>s</a:t>
            </a:r>
            <a:r>
              <a:rPr lang="en-US" sz="1800" dirty="0" smtClean="0"/>
              <a:t> BFR selectively. For example:</a:t>
            </a:r>
          </a:p>
          <a:p>
            <a:pPr marL="1200150" lvl="2" indent="-342900">
              <a:lnSpc>
                <a:spcPct val="90000"/>
              </a:lnSpc>
              <a:buFont typeface="Arial" panose="020B0604020202020204" pitchFamily="34" charset="0"/>
              <a:buChar char="•"/>
            </a:pPr>
            <a:r>
              <a:rPr lang="en-US" sz="1400" dirty="0">
                <a:solidFill>
                  <a:srgbClr val="0070C0"/>
                </a:solidFill>
              </a:rPr>
              <a:t>Feedback method 1: </a:t>
            </a:r>
            <a:r>
              <a:rPr lang="en-US" sz="1400" dirty="0">
                <a:solidFill>
                  <a:schemeClr val="tx1"/>
                </a:solidFill>
              </a:rPr>
              <a:t>when </a:t>
            </a:r>
            <a:r>
              <a:rPr lang="en-US" altLang="zh-CN" sz="1400" dirty="0">
                <a:solidFill>
                  <a:schemeClr val="tx1"/>
                </a:solidFill>
              </a:rPr>
              <a:t>the channel quality is bad between AP3 and </a:t>
            </a:r>
            <a:r>
              <a:rPr lang="en-US" altLang="zh-CN" sz="1400" dirty="0" smtClean="0">
                <a:solidFill>
                  <a:schemeClr val="tx1"/>
                </a:solidFill>
              </a:rPr>
              <a:t>the STA</a:t>
            </a:r>
            <a:r>
              <a:rPr lang="en-US" altLang="zh-CN" sz="1400" dirty="0">
                <a:solidFill>
                  <a:schemeClr val="tx1"/>
                </a:solidFill>
              </a:rPr>
              <a:t>, </a:t>
            </a:r>
            <a:r>
              <a:rPr lang="en-US" altLang="zh-CN" sz="1400" dirty="0" smtClean="0">
                <a:solidFill>
                  <a:schemeClr val="tx1"/>
                </a:solidFill>
              </a:rPr>
              <a:t>the </a:t>
            </a:r>
            <a:r>
              <a:rPr lang="en-US" altLang="zh-CN" sz="1400" dirty="0">
                <a:solidFill>
                  <a:schemeClr val="tx1"/>
                </a:solidFill>
              </a:rPr>
              <a:t>STA </a:t>
            </a:r>
            <a:r>
              <a:rPr lang="en-US" altLang="zh-CN" sz="1400" dirty="0" smtClean="0">
                <a:solidFill>
                  <a:schemeClr val="tx1"/>
                </a:solidFill>
              </a:rPr>
              <a:t>broadcasts BFR1 and BFR2 </a:t>
            </a:r>
            <a:r>
              <a:rPr lang="en-US" altLang="zh-CN" sz="1400" dirty="0">
                <a:solidFill>
                  <a:schemeClr val="tx1"/>
                </a:solidFill>
              </a:rPr>
              <a:t>to AP1 and </a:t>
            </a:r>
            <a:r>
              <a:rPr lang="en-US" altLang="zh-CN" sz="1400" dirty="0" smtClean="0">
                <a:solidFill>
                  <a:schemeClr val="tx1"/>
                </a:solidFill>
              </a:rPr>
              <a:t>AP2, </a:t>
            </a:r>
            <a:r>
              <a:rPr lang="en-US" altLang="zh-CN" sz="1400" dirty="0">
                <a:solidFill>
                  <a:schemeClr val="tx1"/>
                </a:solidFill>
              </a:rPr>
              <a:t>which also means that AP1 and AP2 will attend next data sharing/transmission stage.</a:t>
            </a:r>
            <a:endParaRPr lang="en-US" sz="1400" dirty="0">
              <a:solidFill>
                <a:schemeClr val="tx1"/>
              </a:solidFill>
            </a:endParaRPr>
          </a:p>
          <a:p>
            <a:pPr marL="1200150" lvl="2" indent="-285750">
              <a:lnSpc>
                <a:spcPct val="90000"/>
              </a:lnSpc>
              <a:buFont typeface="Arial" panose="020B0604020202020204" pitchFamily="34" charset="0"/>
              <a:buChar char="•"/>
            </a:pPr>
            <a:r>
              <a:rPr lang="en-US" altLang="zh-CN" sz="1400" dirty="0">
                <a:solidFill>
                  <a:srgbClr val="0070C0"/>
                </a:solidFill>
              </a:rPr>
              <a:t>Feedback method 2: </a:t>
            </a:r>
            <a:r>
              <a:rPr lang="en-US" altLang="zh-CN" sz="1400" dirty="0">
                <a:solidFill>
                  <a:schemeClr val="tx1"/>
                </a:solidFill>
              </a:rPr>
              <a:t>when the channel quality is bad between AP3 and </a:t>
            </a:r>
            <a:r>
              <a:rPr lang="en-US" altLang="zh-CN" sz="1400" dirty="0" smtClean="0">
                <a:solidFill>
                  <a:schemeClr val="tx1"/>
                </a:solidFill>
              </a:rPr>
              <a:t>the STA</a:t>
            </a:r>
            <a:r>
              <a:rPr lang="en-US" altLang="zh-CN" sz="1400" dirty="0">
                <a:solidFill>
                  <a:schemeClr val="tx1"/>
                </a:solidFill>
              </a:rPr>
              <a:t>, </a:t>
            </a:r>
            <a:r>
              <a:rPr lang="en-US" altLang="zh-CN" sz="1400" dirty="0" smtClean="0">
                <a:solidFill>
                  <a:schemeClr val="tx1"/>
                </a:solidFill>
              </a:rPr>
              <a:t>the </a:t>
            </a:r>
            <a:r>
              <a:rPr lang="en-US" altLang="zh-CN" sz="1400" dirty="0">
                <a:solidFill>
                  <a:schemeClr val="tx1"/>
                </a:solidFill>
              </a:rPr>
              <a:t>STA </a:t>
            </a:r>
            <a:r>
              <a:rPr lang="en-US" altLang="zh-CN" sz="1400" dirty="0" smtClean="0">
                <a:solidFill>
                  <a:schemeClr val="tx1"/>
                </a:solidFill>
              </a:rPr>
              <a:t> </a:t>
            </a:r>
            <a:r>
              <a:rPr lang="en-US" altLang="zh-CN" sz="1400" dirty="0">
                <a:solidFill>
                  <a:schemeClr val="tx1"/>
                </a:solidFill>
              </a:rPr>
              <a:t>feedbacks </a:t>
            </a:r>
            <a:r>
              <a:rPr lang="en-US" altLang="zh-CN" sz="1400" dirty="0" smtClean="0">
                <a:solidFill>
                  <a:schemeClr val="tx1"/>
                </a:solidFill>
              </a:rPr>
              <a:t>BFR1 and BFR2 </a:t>
            </a:r>
            <a:r>
              <a:rPr lang="en-US" altLang="zh-CN" sz="1400" dirty="0">
                <a:solidFill>
                  <a:schemeClr val="tx1"/>
                </a:solidFill>
              </a:rPr>
              <a:t>to AP1 and </a:t>
            </a:r>
            <a:r>
              <a:rPr lang="en-US" altLang="zh-CN" sz="1400" dirty="0" smtClean="0">
                <a:solidFill>
                  <a:schemeClr val="tx1"/>
                </a:solidFill>
              </a:rPr>
              <a:t>AP2 sequentially, </a:t>
            </a:r>
            <a:r>
              <a:rPr lang="en-US" altLang="zh-CN" sz="1400" dirty="0">
                <a:solidFill>
                  <a:schemeClr val="tx1"/>
                </a:solidFill>
              </a:rPr>
              <a:t>which also means that AP1 and AP2 will attend next data sharing/transmission stage.</a:t>
            </a:r>
          </a:p>
          <a:p>
            <a:pPr marL="1200150" lvl="2" indent="-285750">
              <a:lnSpc>
                <a:spcPct val="90000"/>
              </a:lnSpc>
              <a:buFont typeface="Arial" panose="020B0604020202020204" pitchFamily="34" charset="0"/>
              <a:buChar char="•"/>
            </a:pPr>
            <a:endParaRPr lang="en-US" sz="1400" dirty="0">
              <a:solidFill>
                <a:schemeClr val="tx1"/>
              </a:solidFill>
            </a:endParaRPr>
          </a:p>
          <a:p>
            <a:pPr marL="0" indent="0"/>
            <a:endParaRPr lang="en-US" dirty="0"/>
          </a:p>
        </p:txBody>
      </p:sp>
      <p:cxnSp>
        <p:nvCxnSpPr>
          <p:cNvPr id="37" name="直接连接符 36"/>
          <p:cNvCxnSpPr/>
          <p:nvPr/>
        </p:nvCxnSpPr>
        <p:spPr bwMode="auto">
          <a:xfrm>
            <a:off x="894219" y="2029889"/>
            <a:ext cx="7205712" cy="12498"/>
          </a:xfrm>
          <a:prstGeom prst="line">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56" name="直接连接符 55"/>
          <p:cNvCxnSpPr/>
          <p:nvPr/>
        </p:nvCxnSpPr>
        <p:spPr bwMode="auto">
          <a:xfrm>
            <a:off x="894219" y="2461937"/>
            <a:ext cx="7205712" cy="0"/>
          </a:xfrm>
          <a:prstGeom prst="line">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57" name="直接连接符 56"/>
          <p:cNvCxnSpPr/>
          <p:nvPr/>
        </p:nvCxnSpPr>
        <p:spPr bwMode="auto">
          <a:xfrm>
            <a:off x="894219" y="2893987"/>
            <a:ext cx="7205712" cy="7896"/>
          </a:xfrm>
          <a:prstGeom prst="line">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58" name="直接连接符 57"/>
          <p:cNvCxnSpPr/>
          <p:nvPr/>
        </p:nvCxnSpPr>
        <p:spPr bwMode="auto">
          <a:xfrm>
            <a:off x="894219" y="3326033"/>
            <a:ext cx="7277720" cy="0"/>
          </a:xfrm>
          <a:prstGeom prst="line">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sp>
        <p:nvSpPr>
          <p:cNvPr id="59" name="文本框 58"/>
          <p:cNvSpPr txBox="1"/>
          <p:nvPr/>
        </p:nvSpPr>
        <p:spPr>
          <a:xfrm>
            <a:off x="391706" y="1848998"/>
            <a:ext cx="614559" cy="276999"/>
          </a:xfrm>
          <a:prstGeom prst="rect">
            <a:avLst/>
          </a:prstGeom>
          <a:noFill/>
        </p:spPr>
        <p:txBody>
          <a:bodyPr wrap="square" rtlCol="0">
            <a:spAutoFit/>
          </a:bodyPr>
          <a:lstStyle/>
          <a:p>
            <a:pPr defTabSz="914400" eaLnBrk="1" hangingPunct="1">
              <a:buClrTx/>
              <a:buSzTx/>
              <a:buFontTx/>
              <a:buNone/>
            </a:pPr>
            <a:r>
              <a:rPr lang="en-US" sz="1200" dirty="0" smtClean="0">
                <a:solidFill>
                  <a:srgbClr val="000000"/>
                </a:solidFill>
                <a:latin typeface="Times New Roman" panose="02020603050405020304" pitchFamily="18" charset="0"/>
                <a:ea typeface="宋体" pitchFamily="2" charset="-122"/>
                <a:cs typeface="Times New Roman" panose="02020603050405020304" pitchFamily="18" charset="0"/>
              </a:rPr>
              <a:t>AP1</a:t>
            </a:r>
            <a:endParaRPr lang="en-US" sz="1200" dirty="0">
              <a:solidFill>
                <a:srgbClr val="000000"/>
              </a:solidFill>
              <a:latin typeface="Times New Roman" panose="02020603050405020304" pitchFamily="18" charset="0"/>
              <a:ea typeface="宋体" pitchFamily="2" charset="-122"/>
              <a:cs typeface="Times New Roman" panose="02020603050405020304" pitchFamily="18" charset="0"/>
            </a:endParaRPr>
          </a:p>
        </p:txBody>
      </p:sp>
      <p:sp>
        <p:nvSpPr>
          <p:cNvPr id="60" name="文本框 59"/>
          <p:cNvSpPr txBox="1"/>
          <p:nvPr/>
        </p:nvSpPr>
        <p:spPr>
          <a:xfrm>
            <a:off x="381002" y="2277270"/>
            <a:ext cx="614559" cy="276999"/>
          </a:xfrm>
          <a:prstGeom prst="rect">
            <a:avLst/>
          </a:prstGeom>
          <a:noFill/>
        </p:spPr>
        <p:txBody>
          <a:bodyPr wrap="square" rtlCol="0">
            <a:spAutoFit/>
          </a:bodyPr>
          <a:lstStyle/>
          <a:p>
            <a:pPr defTabSz="914400" eaLnBrk="1" hangingPunct="1">
              <a:buClrTx/>
              <a:buSzTx/>
              <a:buFontTx/>
              <a:buNone/>
            </a:pPr>
            <a:r>
              <a:rPr lang="en-US" sz="1200" dirty="0" smtClean="0">
                <a:solidFill>
                  <a:srgbClr val="000000"/>
                </a:solidFill>
                <a:latin typeface="Times New Roman" panose="02020603050405020304" pitchFamily="18" charset="0"/>
                <a:ea typeface="宋体" pitchFamily="2" charset="-122"/>
                <a:cs typeface="Times New Roman" panose="02020603050405020304" pitchFamily="18" charset="0"/>
              </a:rPr>
              <a:t>AP2</a:t>
            </a:r>
            <a:endParaRPr lang="en-US" sz="1200" dirty="0">
              <a:solidFill>
                <a:srgbClr val="000000"/>
              </a:solidFill>
              <a:latin typeface="Times New Roman" panose="02020603050405020304" pitchFamily="18" charset="0"/>
              <a:ea typeface="宋体" pitchFamily="2" charset="-122"/>
              <a:cs typeface="Times New Roman" panose="02020603050405020304" pitchFamily="18" charset="0"/>
            </a:endParaRPr>
          </a:p>
        </p:txBody>
      </p:sp>
      <p:sp>
        <p:nvSpPr>
          <p:cNvPr id="61" name="文本框 60"/>
          <p:cNvSpPr txBox="1"/>
          <p:nvPr/>
        </p:nvSpPr>
        <p:spPr>
          <a:xfrm>
            <a:off x="381001" y="2709317"/>
            <a:ext cx="614559" cy="276999"/>
          </a:xfrm>
          <a:prstGeom prst="rect">
            <a:avLst/>
          </a:prstGeom>
          <a:noFill/>
        </p:spPr>
        <p:txBody>
          <a:bodyPr wrap="square" rtlCol="0">
            <a:spAutoFit/>
          </a:bodyPr>
          <a:lstStyle/>
          <a:p>
            <a:pPr defTabSz="914400" eaLnBrk="1" hangingPunct="1">
              <a:buClrTx/>
              <a:buSzTx/>
              <a:buFontTx/>
              <a:buNone/>
            </a:pPr>
            <a:r>
              <a:rPr lang="en-US" sz="1200" dirty="0" smtClean="0">
                <a:solidFill>
                  <a:srgbClr val="000000"/>
                </a:solidFill>
                <a:latin typeface="Times New Roman" panose="02020603050405020304" pitchFamily="18" charset="0"/>
                <a:ea typeface="宋体" pitchFamily="2" charset="-122"/>
                <a:cs typeface="Times New Roman" panose="02020603050405020304" pitchFamily="18" charset="0"/>
              </a:rPr>
              <a:t>AP3</a:t>
            </a:r>
            <a:endParaRPr lang="en-US" sz="1200" dirty="0">
              <a:solidFill>
                <a:srgbClr val="000000"/>
              </a:solidFill>
              <a:latin typeface="Times New Roman" panose="02020603050405020304" pitchFamily="18" charset="0"/>
              <a:ea typeface="宋体" pitchFamily="2" charset="-122"/>
              <a:cs typeface="Times New Roman" panose="02020603050405020304" pitchFamily="18" charset="0"/>
            </a:endParaRPr>
          </a:p>
        </p:txBody>
      </p:sp>
      <p:sp>
        <p:nvSpPr>
          <p:cNvPr id="62" name="文本框 61"/>
          <p:cNvSpPr txBox="1"/>
          <p:nvPr/>
        </p:nvSpPr>
        <p:spPr>
          <a:xfrm>
            <a:off x="381001" y="3141364"/>
            <a:ext cx="614559" cy="276999"/>
          </a:xfrm>
          <a:prstGeom prst="rect">
            <a:avLst/>
          </a:prstGeom>
          <a:noFill/>
        </p:spPr>
        <p:txBody>
          <a:bodyPr wrap="square" rtlCol="0">
            <a:spAutoFit/>
          </a:bodyPr>
          <a:lstStyle/>
          <a:p>
            <a:pPr defTabSz="914400" eaLnBrk="1" hangingPunct="1">
              <a:buClrTx/>
              <a:buSzTx/>
              <a:buFontTx/>
              <a:buNone/>
            </a:pPr>
            <a:r>
              <a:rPr lang="en-US" sz="1200" dirty="0" smtClean="0">
                <a:solidFill>
                  <a:srgbClr val="000000"/>
                </a:solidFill>
                <a:latin typeface="Times New Roman" panose="02020603050405020304" pitchFamily="18" charset="0"/>
                <a:ea typeface="宋体" pitchFamily="2" charset="-122"/>
                <a:cs typeface="Times New Roman" panose="02020603050405020304" pitchFamily="18" charset="0"/>
              </a:rPr>
              <a:t>STA</a:t>
            </a:r>
            <a:endParaRPr lang="en-US" sz="1200" dirty="0">
              <a:solidFill>
                <a:srgbClr val="000000"/>
              </a:solidFill>
              <a:latin typeface="Times New Roman" panose="02020603050405020304" pitchFamily="18" charset="0"/>
              <a:ea typeface="宋体" pitchFamily="2" charset="-122"/>
              <a:cs typeface="Times New Roman" panose="02020603050405020304" pitchFamily="18" charset="0"/>
            </a:endParaRPr>
          </a:p>
        </p:txBody>
      </p:sp>
      <p:cxnSp>
        <p:nvCxnSpPr>
          <p:cNvPr id="63" name="直接连接符 62"/>
          <p:cNvCxnSpPr/>
          <p:nvPr/>
        </p:nvCxnSpPr>
        <p:spPr bwMode="auto">
          <a:xfrm>
            <a:off x="1691219" y="1669849"/>
            <a:ext cx="0" cy="1748514"/>
          </a:xfrm>
          <a:prstGeom prst="line">
            <a:avLst/>
          </a:prstGeom>
          <a:ln w="9525" cap="flat" cmpd="sng" algn="ctr">
            <a:solidFill>
              <a:schemeClr val="tx1"/>
            </a:solidFill>
            <a:prstDash val="solid"/>
            <a:round/>
            <a:headEnd type="none" w="med" len="med"/>
            <a:tailEnd type="none"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sp>
        <p:nvSpPr>
          <p:cNvPr id="64" name="文本框 63"/>
          <p:cNvSpPr txBox="1"/>
          <p:nvPr/>
        </p:nvSpPr>
        <p:spPr>
          <a:xfrm>
            <a:off x="845303" y="1719963"/>
            <a:ext cx="784051" cy="1077218"/>
          </a:xfrm>
          <a:prstGeom prst="rect">
            <a:avLst/>
          </a:prstGeom>
          <a:noFill/>
        </p:spPr>
        <p:txBody>
          <a:bodyPr wrap="square" rtlCol="0">
            <a:spAutoFit/>
          </a:bodyPr>
          <a:lstStyle/>
          <a:p>
            <a:pPr defTabSz="914400" eaLnBrk="1" hangingPunct="1">
              <a:buClrTx/>
              <a:buSzTx/>
              <a:buFontTx/>
              <a:buNone/>
            </a:pPr>
            <a:r>
              <a:rPr lang="en-US" sz="1600" dirty="0" smtClean="0">
                <a:solidFill>
                  <a:srgbClr val="000000"/>
                </a:solidFill>
                <a:latin typeface="Times New Roman" panose="02020603050405020304" pitchFamily="18" charset="0"/>
                <a:ea typeface="宋体" pitchFamily="2" charset="-122"/>
                <a:cs typeface="Times New Roman" panose="02020603050405020304" pitchFamily="18" charset="0"/>
              </a:rPr>
              <a:t>Sounding Procedure</a:t>
            </a:r>
            <a:endParaRPr lang="en-US" sz="1600" dirty="0">
              <a:solidFill>
                <a:srgbClr val="000000"/>
              </a:solidFill>
              <a:latin typeface="Times New Roman" panose="02020603050405020304" pitchFamily="18" charset="0"/>
              <a:ea typeface="宋体" pitchFamily="2" charset="-122"/>
              <a:cs typeface="Times New Roman" panose="02020603050405020304" pitchFamily="18" charset="0"/>
            </a:endParaRPr>
          </a:p>
        </p:txBody>
      </p:sp>
      <p:sp>
        <p:nvSpPr>
          <p:cNvPr id="65" name="矩形 64"/>
          <p:cNvSpPr/>
          <p:nvPr/>
        </p:nvSpPr>
        <p:spPr bwMode="auto">
          <a:xfrm>
            <a:off x="4569880" y="2984310"/>
            <a:ext cx="851689" cy="341723"/>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defTabSz="914400" eaLnBrk="1" hangingPunct="1">
              <a:buClr>
                <a:srgbClr val="CC9900"/>
              </a:buClr>
              <a:buSzTx/>
              <a:buFont typeface="Wingdings" pitchFamily="2" charset="2"/>
              <a:buChar char="n"/>
            </a:pPr>
            <a:endParaRPr lang="en-US" sz="1800" smtClean="0">
              <a:solidFill>
                <a:srgbClr val="000000"/>
              </a:solidFill>
              <a:latin typeface="Times New Roman" panose="02020603050405020304" pitchFamily="18" charset="0"/>
              <a:ea typeface="宋体" charset="-122"/>
              <a:cs typeface="Times New Roman" panose="02020603050405020304" pitchFamily="18" charset="0"/>
            </a:endParaRPr>
          </a:p>
        </p:txBody>
      </p:sp>
      <p:sp>
        <p:nvSpPr>
          <p:cNvPr id="66" name="文本框 65"/>
          <p:cNvSpPr txBox="1"/>
          <p:nvPr/>
        </p:nvSpPr>
        <p:spPr>
          <a:xfrm>
            <a:off x="4618093" y="3026155"/>
            <a:ext cx="811879" cy="307777"/>
          </a:xfrm>
          <a:prstGeom prst="rect">
            <a:avLst/>
          </a:prstGeom>
          <a:noFill/>
        </p:spPr>
        <p:txBody>
          <a:bodyPr wrap="square" rtlCol="0">
            <a:spAutoFit/>
          </a:bodyPr>
          <a:lstStyle/>
          <a:p>
            <a:pPr defTabSz="914400" eaLnBrk="1" hangingPunct="1">
              <a:buClrTx/>
              <a:buSzTx/>
              <a:buFontTx/>
              <a:buNone/>
            </a:pPr>
            <a:r>
              <a:rPr lang="en-US" sz="1400" dirty="0" smtClean="0">
                <a:solidFill>
                  <a:srgbClr val="000000"/>
                </a:solidFill>
                <a:latin typeface="Times New Roman" panose="02020603050405020304" pitchFamily="18" charset="0"/>
                <a:ea typeface="宋体" pitchFamily="2" charset="-122"/>
                <a:cs typeface="Times New Roman" panose="02020603050405020304" pitchFamily="18" charset="0"/>
              </a:rPr>
              <a:t>BFR 1</a:t>
            </a:r>
            <a:endParaRPr lang="en-US" sz="1400" dirty="0">
              <a:solidFill>
                <a:srgbClr val="000000"/>
              </a:solidFill>
              <a:latin typeface="Times New Roman" panose="02020603050405020304" pitchFamily="18" charset="0"/>
              <a:ea typeface="宋体" pitchFamily="2" charset="-122"/>
              <a:cs typeface="Times New Roman" panose="02020603050405020304" pitchFamily="18" charset="0"/>
            </a:endParaRPr>
          </a:p>
        </p:txBody>
      </p:sp>
      <p:cxnSp>
        <p:nvCxnSpPr>
          <p:cNvPr id="67" name="直接箭头连接符 66"/>
          <p:cNvCxnSpPr/>
          <p:nvPr/>
        </p:nvCxnSpPr>
        <p:spPr bwMode="auto">
          <a:xfrm flipH="1" flipV="1">
            <a:off x="5026421" y="2456252"/>
            <a:ext cx="2779" cy="524406"/>
          </a:xfrm>
          <a:prstGeom prst="straightConnector1">
            <a:avLst/>
          </a:prstGeom>
          <a:ln>
            <a:tailEnd type="triangle"/>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sp>
        <p:nvSpPr>
          <p:cNvPr id="68" name="矩形 67"/>
          <p:cNvSpPr/>
          <p:nvPr/>
        </p:nvSpPr>
        <p:spPr bwMode="auto">
          <a:xfrm>
            <a:off x="5721553" y="2980658"/>
            <a:ext cx="942944" cy="341723"/>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defTabSz="914400" eaLnBrk="1" hangingPunct="1">
              <a:buClr>
                <a:srgbClr val="CC9900"/>
              </a:buClr>
              <a:buSzTx/>
              <a:buFont typeface="Wingdings" pitchFamily="2" charset="2"/>
              <a:buChar char="n"/>
            </a:pPr>
            <a:endParaRPr lang="en-US" sz="1800" smtClean="0">
              <a:solidFill>
                <a:srgbClr val="000000"/>
              </a:solidFill>
              <a:latin typeface="Times New Roman" panose="02020603050405020304" pitchFamily="18" charset="0"/>
              <a:ea typeface="宋体" charset="-122"/>
              <a:cs typeface="Times New Roman" panose="02020603050405020304" pitchFamily="18" charset="0"/>
            </a:endParaRPr>
          </a:p>
        </p:txBody>
      </p:sp>
      <p:sp>
        <p:nvSpPr>
          <p:cNvPr id="69" name="文本框 68"/>
          <p:cNvSpPr txBox="1"/>
          <p:nvPr/>
        </p:nvSpPr>
        <p:spPr>
          <a:xfrm>
            <a:off x="5863753" y="3021531"/>
            <a:ext cx="700752" cy="307777"/>
          </a:xfrm>
          <a:prstGeom prst="rect">
            <a:avLst/>
          </a:prstGeom>
          <a:noFill/>
        </p:spPr>
        <p:txBody>
          <a:bodyPr wrap="square" rtlCol="0">
            <a:spAutoFit/>
          </a:bodyPr>
          <a:lstStyle/>
          <a:p>
            <a:pPr defTabSz="914400" eaLnBrk="1" hangingPunct="1">
              <a:buClrTx/>
              <a:buSzTx/>
              <a:buFontTx/>
              <a:buNone/>
            </a:pPr>
            <a:r>
              <a:rPr lang="en-US" sz="1400" dirty="0" smtClean="0">
                <a:solidFill>
                  <a:srgbClr val="000000"/>
                </a:solidFill>
                <a:latin typeface="Times New Roman" panose="02020603050405020304" pitchFamily="18" charset="0"/>
                <a:ea typeface="宋体" pitchFamily="2" charset="-122"/>
                <a:cs typeface="Times New Roman" panose="02020603050405020304" pitchFamily="18" charset="0"/>
              </a:rPr>
              <a:t>BFR 2</a:t>
            </a:r>
            <a:endParaRPr lang="en-US" sz="1400" dirty="0">
              <a:solidFill>
                <a:srgbClr val="000000"/>
              </a:solidFill>
              <a:latin typeface="Times New Roman" panose="02020603050405020304" pitchFamily="18" charset="0"/>
              <a:ea typeface="宋体" pitchFamily="2" charset="-122"/>
              <a:cs typeface="Times New Roman" panose="02020603050405020304" pitchFamily="18" charset="0"/>
            </a:endParaRPr>
          </a:p>
        </p:txBody>
      </p:sp>
      <p:cxnSp>
        <p:nvCxnSpPr>
          <p:cNvPr id="70" name="直接连接符 69"/>
          <p:cNvCxnSpPr/>
          <p:nvPr/>
        </p:nvCxnSpPr>
        <p:spPr bwMode="auto">
          <a:xfrm>
            <a:off x="4191000" y="1669849"/>
            <a:ext cx="0" cy="1748514"/>
          </a:xfrm>
          <a:prstGeom prst="line">
            <a:avLst/>
          </a:prstGeom>
          <a:ln w="9525" cap="flat" cmpd="sng" algn="ctr">
            <a:solidFill>
              <a:srgbClr val="00B0F0"/>
            </a:solidFill>
            <a:prstDash val="dashDot"/>
            <a:round/>
            <a:headEnd type="none" w="med" len="med"/>
            <a:tailEnd type="none"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sp>
        <p:nvSpPr>
          <p:cNvPr id="71" name="文本框 70"/>
          <p:cNvSpPr txBox="1"/>
          <p:nvPr/>
        </p:nvSpPr>
        <p:spPr>
          <a:xfrm>
            <a:off x="2076313" y="1559005"/>
            <a:ext cx="2183904" cy="338554"/>
          </a:xfrm>
          <a:prstGeom prst="rect">
            <a:avLst/>
          </a:prstGeom>
          <a:noFill/>
        </p:spPr>
        <p:txBody>
          <a:bodyPr wrap="square" rtlCol="0">
            <a:spAutoFit/>
          </a:bodyPr>
          <a:lstStyle/>
          <a:p>
            <a:pPr defTabSz="914400" eaLnBrk="1" hangingPunct="1">
              <a:buClrTx/>
              <a:buSzTx/>
              <a:buFontTx/>
              <a:buNone/>
            </a:pPr>
            <a:r>
              <a:rPr lang="en-US" sz="1600" dirty="0" smtClean="0">
                <a:solidFill>
                  <a:srgbClr val="0070C0"/>
                </a:solidFill>
                <a:latin typeface="Times New Roman" panose="02020603050405020304" pitchFamily="18" charset="0"/>
                <a:ea typeface="宋体" pitchFamily="2" charset="-122"/>
                <a:cs typeface="Times New Roman" panose="02020603050405020304" pitchFamily="18" charset="0"/>
              </a:rPr>
              <a:t>Feedback method 1 </a:t>
            </a:r>
            <a:endParaRPr lang="en-US" sz="1600" dirty="0">
              <a:solidFill>
                <a:srgbClr val="0070C0"/>
              </a:solidFill>
              <a:latin typeface="Times New Roman" panose="02020603050405020304" pitchFamily="18" charset="0"/>
              <a:ea typeface="宋体" pitchFamily="2" charset="-122"/>
              <a:cs typeface="Times New Roman" panose="02020603050405020304" pitchFamily="18" charset="0"/>
            </a:endParaRPr>
          </a:p>
        </p:txBody>
      </p:sp>
      <p:sp>
        <p:nvSpPr>
          <p:cNvPr id="72" name="文本框 71"/>
          <p:cNvSpPr txBox="1"/>
          <p:nvPr/>
        </p:nvSpPr>
        <p:spPr>
          <a:xfrm>
            <a:off x="2211223" y="3033960"/>
            <a:ext cx="1537635" cy="307777"/>
          </a:xfrm>
          <a:prstGeom prst="rect">
            <a:avLst/>
          </a:prstGeom>
          <a:noFill/>
        </p:spPr>
        <p:txBody>
          <a:bodyPr wrap="square" rtlCol="0">
            <a:spAutoFit/>
          </a:bodyPr>
          <a:lstStyle/>
          <a:p>
            <a:pPr defTabSz="914400" eaLnBrk="1" hangingPunct="1">
              <a:buClrTx/>
              <a:buSzTx/>
              <a:buFontTx/>
              <a:buNone/>
            </a:pPr>
            <a:r>
              <a:rPr lang="en-US" sz="1400" dirty="0" smtClean="0">
                <a:solidFill>
                  <a:srgbClr val="000000"/>
                </a:solidFill>
                <a:latin typeface="Times New Roman" panose="02020603050405020304" pitchFamily="18" charset="0"/>
                <a:ea typeface="宋体" pitchFamily="2" charset="-122"/>
                <a:cs typeface="Times New Roman" panose="02020603050405020304" pitchFamily="18" charset="0"/>
              </a:rPr>
              <a:t>BFR 1 + BFR 2</a:t>
            </a:r>
            <a:endParaRPr lang="en-US" sz="1400" dirty="0">
              <a:solidFill>
                <a:srgbClr val="000000"/>
              </a:solidFill>
              <a:latin typeface="Times New Roman" panose="02020603050405020304" pitchFamily="18" charset="0"/>
              <a:ea typeface="宋体" pitchFamily="2" charset="-122"/>
              <a:cs typeface="Times New Roman" panose="02020603050405020304" pitchFamily="18" charset="0"/>
            </a:endParaRPr>
          </a:p>
        </p:txBody>
      </p:sp>
      <p:sp>
        <p:nvSpPr>
          <p:cNvPr id="73" name="矩形 72"/>
          <p:cNvSpPr/>
          <p:nvPr/>
        </p:nvSpPr>
        <p:spPr bwMode="auto">
          <a:xfrm>
            <a:off x="2286000" y="2980658"/>
            <a:ext cx="1147431" cy="341723"/>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defTabSz="914400" eaLnBrk="1" hangingPunct="1">
              <a:buClr>
                <a:srgbClr val="CC9900"/>
              </a:buClr>
              <a:buSzTx/>
              <a:buFont typeface="Wingdings" pitchFamily="2" charset="2"/>
              <a:buChar char="n"/>
            </a:pPr>
            <a:endParaRPr lang="en-US" sz="1800" smtClean="0">
              <a:solidFill>
                <a:srgbClr val="000000"/>
              </a:solidFill>
              <a:latin typeface="Times New Roman" panose="02020603050405020304" pitchFamily="18" charset="0"/>
              <a:ea typeface="宋体" charset="-122"/>
              <a:cs typeface="Times New Roman" panose="02020603050405020304" pitchFamily="18" charset="0"/>
            </a:endParaRPr>
          </a:p>
        </p:txBody>
      </p:sp>
      <p:sp>
        <p:nvSpPr>
          <p:cNvPr id="74" name="文本框 73"/>
          <p:cNvSpPr txBox="1"/>
          <p:nvPr/>
        </p:nvSpPr>
        <p:spPr>
          <a:xfrm>
            <a:off x="4903756" y="1524000"/>
            <a:ext cx="2183904" cy="338554"/>
          </a:xfrm>
          <a:prstGeom prst="rect">
            <a:avLst/>
          </a:prstGeom>
          <a:noFill/>
        </p:spPr>
        <p:txBody>
          <a:bodyPr wrap="square" rtlCol="0">
            <a:spAutoFit/>
          </a:bodyPr>
          <a:lstStyle/>
          <a:p>
            <a:pPr defTabSz="914400" eaLnBrk="1" hangingPunct="1">
              <a:buClrTx/>
              <a:buSzTx/>
              <a:buFontTx/>
              <a:buNone/>
            </a:pPr>
            <a:r>
              <a:rPr lang="en-US" sz="1600" dirty="0" smtClean="0">
                <a:solidFill>
                  <a:srgbClr val="0070C0"/>
                </a:solidFill>
                <a:latin typeface="Times New Roman" panose="02020603050405020304" pitchFamily="18" charset="0"/>
                <a:ea typeface="宋体" pitchFamily="2" charset="-122"/>
                <a:cs typeface="Times New Roman" panose="02020603050405020304" pitchFamily="18" charset="0"/>
              </a:rPr>
              <a:t>Feedback method 2 </a:t>
            </a:r>
            <a:endParaRPr lang="en-US" sz="1600" dirty="0">
              <a:solidFill>
                <a:srgbClr val="0070C0"/>
              </a:solidFill>
              <a:latin typeface="Times New Roman" panose="02020603050405020304" pitchFamily="18" charset="0"/>
              <a:ea typeface="宋体" pitchFamily="2" charset="-122"/>
              <a:cs typeface="Times New Roman" panose="02020603050405020304" pitchFamily="18" charset="0"/>
            </a:endParaRPr>
          </a:p>
        </p:txBody>
      </p:sp>
      <p:cxnSp>
        <p:nvCxnSpPr>
          <p:cNvPr id="75" name="直接箭头连接符 74"/>
          <p:cNvCxnSpPr/>
          <p:nvPr/>
        </p:nvCxnSpPr>
        <p:spPr bwMode="auto">
          <a:xfrm flipH="1" flipV="1">
            <a:off x="2768794" y="2461937"/>
            <a:ext cx="2259" cy="524406"/>
          </a:xfrm>
          <a:prstGeom prst="straightConnector1">
            <a:avLst/>
          </a:prstGeom>
          <a:ln>
            <a:tailEnd type="triangle"/>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76" name="直接箭头连接符 75"/>
          <p:cNvCxnSpPr/>
          <p:nvPr/>
        </p:nvCxnSpPr>
        <p:spPr bwMode="auto">
          <a:xfrm flipV="1">
            <a:off x="2766148" y="2045746"/>
            <a:ext cx="2259" cy="950738"/>
          </a:xfrm>
          <a:prstGeom prst="straightConnector1">
            <a:avLst/>
          </a:prstGeom>
          <a:ln>
            <a:tailEnd type="triangle"/>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77" name="直接连接符 76"/>
          <p:cNvCxnSpPr/>
          <p:nvPr/>
        </p:nvCxnSpPr>
        <p:spPr bwMode="auto">
          <a:xfrm>
            <a:off x="7019811" y="1671140"/>
            <a:ext cx="0" cy="1748514"/>
          </a:xfrm>
          <a:prstGeom prst="line">
            <a:avLst/>
          </a:prstGeom>
          <a:ln w="9525" cap="flat" cmpd="sng" algn="ctr">
            <a:solidFill>
              <a:schemeClr val="tx1"/>
            </a:solidFill>
            <a:prstDash val="solid"/>
            <a:round/>
            <a:headEnd type="none" w="med" len="med"/>
            <a:tailEnd type="none"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sp>
        <p:nvSpPr>
          <p:cNvPr id="78" name="文本框 77"/>
          <p:cNvSpPr txBox="1"/>
          <p:nvPr/>
        </p:nvSpPr>
        <p:spPr>
          <a:xfrm>
            <a:off x="7200058" y="1719963"/>
            <a:ext cx="1015821" cy="1815882"/>
          </a:xfrm>
          <a:prstGeom prst="rect">
            <a:avLst/>
          </a:prstGeom>
          <a:noFill/>
        </p:spPr>
        <p:txBody>
          <a:bodyPr wrap="square" rtlCol="0">
            <a:spAutoFit/>
          </a:bodyPr>
          <a:lstStyle/>
          <a:p>
            <a:pPr defTabSz="914400" eaLnBrk="1" hangingPunct="1">
              <a:buClrTx/>
              <a:buSzTx/>
              <a:buFontTx/>
              <a:buNone/>
            </a:pPr>
            <a:r>
              <a:rPr lang="en-US" sz="1600" dirty="0" smtClean="0">
                <a:solidFill>
                  <a:srgbClr val="000000"/>
                </a:solidFill>
                <a:latin typeface="Times New Roman" panose="02020603050405020304" pitchFamily="18" charset="0"/>
                <a:ea typeface="宋体" pitchFamily="2" charset="-122"/>
                <a:cs typeface="Times New Roman" panose="02020603050405020304" pitchFamily="18" charset="0"/>
              </a:rPr>
              <a:t>Data sharing/transmission between the selected APs</a:t>
            </a:r>
            <a:endParaRPr lang="en-US" sz="1600" dirty="0">
              <a:solidFill>
                <a:srgbClr val="000000"/>
              </a:solidFill>
              <a:latin typeface="Times New Roman" panose="02020603050405020304" pitchFamily="18" charset="0"/>
              <a:ea typeface="宋体" pitchFamily="2" charset="-122"/>
              <a:cs typeface="Times New Roman" panose="02020603050405020304" pitchFamily="18" charset="0"/>
            </a:endParaRPr>
          </a:p>
        </p:txBody>
      </p:sp>
      <p:cxnSp>
        <p:nvCxnSpPr>
          <p:cNvPr id="79" name="直接箭头连接符 78"/>
          <p:cNvCxnSpPr/>
          <p:nvPr/>
        </p:nvCxnSpPr>
        <p:spPr bwMode="auto">
          <a:xfrm flipV="1">
            <a:off x="5018018" y="2036729"/>
            <a:ext cx="932" cy="943929"/>
          </a:xfrm>
          <a:prstGeom prst="straightConnector1">
            <a:avLst/>
          </a:prstGeom>
          <a:ln>
            <a:tailEnd type="triangle"/>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29" name="直接箭头连接符 28"/>
          <p:cNvCxnSpPr/>
          <p:nvPr/>
        </p:nvCxnSpPr>
        <p:spPr bwMode="auto">
          <a:xfrm flipV="1">
            <a:off x="6172200" y="2057400"/>
            <a:ext cx="932" cy="943929"/>
          </a:xfrm>
          <a:prstGeom prst="straightConnector1">
            <a:avLst/>
          </a:prstGeom>
          <a:ln>
            <a:tailEnd type="triangle"/>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30" name="直接箭头连接符 29"/>
          <p:cNvCxnSpPr/>
          <p:nvPr/>
        </p:nvCxnSpPr>
        <p:spPr bwMode="auto">
          <a:xfrm flipV="1">
            <a:off x="6172200" y="2466537"/>
            <a:ext cx="0" cy="499359"/>
          </a:xfrm>
          <a:prstGeom prst="straightConnector1">
            <a:avLst/>
          </a:prstGeom>
          <a:ln>
            <a:tailEnd type="triangle"/>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sp>
        <p:nvSpPr>
          <p:cNvPr id="31" name="灯片编号占位符 3"/>
          <p:cNvSpPr>
            <a:spLocks noGrp="1"/>
          </p:cNvSpPr>
          <p:nvPr>
            <p:ph type="sldNum" idx="12"/>
          </p:nvPr>
        </p:nvSpPr>
        <p:spPr>
          <a:xfrm>
            <a:off x="4344988" y="6475413"/>
            <a:ext cx="528637" cy="363537"/>
          </a:xfrm>
        </p:spPr>
        <p:txBody>
          <a:bodyPr/>
          <a:lstStyle/>
          <a:p>
            <a:r>
              <a:rPr lang="en-GB" dirty="0" smtClean="0"/>
              <a:t>Slide </a:t>
            </a:r>
            <a:r>
              <a:rPr lang="en-GB" dirty="0" smtClean="0"/>
              <a:t>4</a:t>
            </a:r>
            <a:endParaRPr lang="en-GB" dirty="0"/>
          </a:p>
        </p:txBody>
      </p:sp>
    </p:spTree>
    <p:extLst>
      <p:ext uri="{BB962C8B-B14F-4D97-AF65-F5344CB8AC3E}">
        <p14:creationId xmlns:p14="http://schemas.microsoft.com/office/powerpoint/2010/main" val="3376213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Option 2</a:t>
            </a:r>
            <a:endParaRPr lang="en-US" dirty="0">
              <a:solidFill>
                <a:schemeClr val="tx1"/>
              </a:solidFill>
            </a:endParaRPr>
          </a:p>
        </p:txBody>
      </p:sp>
      <p:sp>
        <p:nvSpPr>
          <p:cNvPr id="3" name="Content Placeholder 2"/>
          <p:cNvSpPr>
            <a:spLocks noGrp="1"/>
          </p:cNvSpPr>
          <p:nvPr>
            <p:ph idx="1"/>
          </p:nvPr>
        </p:nvSpPr>
        <p:spPr>
          <a:xfrm>
            <a:off x="533400" y="3565179"/>
            <a:ext cx="7772400" cy="2911822"/>
          </a:xfrm>
        </p:spPr>
        <p:txBody>
          <a:bodyPr>
            <a:normAutofit fontScale="85000" lnSpcReduction="10000"/>
          </a:bodyPr>
          <a:lstStyle/>
          <a:p>
            <a:pPr>
              <a:buFont typeface="Arial" panose="020B0604020202020204" pitchFamily="34" charset="0"/>
              <a:buChar char="•"/>
            </a:pPr>
            <a:r>
              <a:rPr lang="en-US" dirty="0" smtClean="0"/>
              <a:t>Option </a:t>
            </a:r>
            <a:r>
              <a:rPr lang="en-US" dirty="0"/>
              <a:t>2</a:t>
            </a:r>
            <a:r>
              <a:rPr lang="en-US" dirty="0" smtClean="0"/>
              <a:t> </a:t>
            </a:r>
            <a:r>
              <a:rPr lang="en-US" dirty="0"/>
              <a:t>Proposal</a:t>
            </a:r>
            <a:r>
              <a:rPr lang="en-US" dirty="0" smtClean="0"/>
              <a:t>: B</a:t>
            </a:r>
            <a:r>
              <a:rPr lang="en-US" altLang="zh-CN" dirty="0" smtClean="0"/>
              <a:t>oth </a:t>
            </a:r>
            <a:r>
              <a:rPr lang="en-US" altLang="zh-CN" i="1" dirty="0" smtClean="0"/>
              <a:t>BFR </a:t>
            </a:r>
            <a:r>
              <a:rPr lang="en-US" altLang="zh-CN" i="1" dirty="0"/>
              <a:t>of </a:t>
            </a:r>
            <a:r>
              <a:rPr lang="en-US" altLang="zh-CN" i="1" dirty="0" smtClean="0"/>
              <a:t>the selected AP </a:t>
            </a:r>
            <a:r>
              <a:rPr lang="en-US" altLang="zh-CN" dirty="0" smtClean="0"/>
              <a:t>and </a:t>
            </a:r>
            <a:r>
              <a:rPr lang="en-US" altLang="zh-CN" i="1" dirty="0" smtClean="0"/>
              <a:t>CQI of the non-selected AP is fed back</a:t>
            </a:r>
            <a:endParaRPr lang="en-US" altLang="zh-CN" i="1" dirty="0"/>
          </a:p>
          <a:p>
            <a:pPr marL="800100" lvl="1" indent="-342900">
              <a:buFont typeface="Arial" panose="020B0604020202020204" pitchFamily="34" charset="0"/>
              <a:buChar char="•"/>
            </a:pPr>
            <a:r>
              <a:rPr lang="en-US" dirty="0" smtClean="0"/>
              <a:t>APs send NDPA and NDP (Note NDPs can send sequentially or </a:t>
            </a:r>
            <a:r>
              <a:rPr lang="en-US" altLang="zh-CN" dirty="0" smtClean="0"/>
              <a:t>in </a:t>
            </a:r>
            <a:r>
              <a:rPr lang="en-US" dirty="0" smtClean="0"/>
              <a:t>parallel.)</a:t>
            </a:r>
            <a:endParaRPr lang="en-US" dirty="0"/>
          </a:p>
          <a:p>
            <a:pPr marL="800100" lvl="1" indent="-342900">
              <a:buFont typeface="Arial" panose="020B0604020202020204" pitchFamily="34" charset="0"/>
              <a:buChar char="•"/>
            </a:pPr>
            <a:r>
              <a:rPr lang="en-US" dirty="0" smtClean="0"/>
              <a:t>The STA measures the channel with different APs, then the STA feedbacks BFR to the selected APs and the CQI to the non-selected APs. For example:</a:t>
            </a:r>
          </a:p>
          <a:p>
            <a:pPr marL="1200150" lvl="2" indent="-342900">
              <a:buFont typeface="Arial" panose="020B0604020202020204" pitchFamily="34" charset="0"/>
              <a:buChar char="•"/>
            </a:pPr>
            <a:r>
              <a:rPr lang="en-US" sz="1700" dirty="0" smtClean="0">
                <a:solidFill>
                  <a:srgbClr val="0070C0"/>
                </a:solidFill>
              </a:rPr>
              <a:t>Feedback method 1: </a:t>
            </a:r>
            <a:r>
              <a:rPr lang="en-US" sz="1600" dirty="0"/>
              <a:t>when the </a:t>
            </a:r>
            <a:r>
              <a:rPr lang="en-US" sz="1700" dirty="0" smtClean="0"/>
              <a:t>channel quality is bad between AP3 and the STA, the STA broadcasts BFRs to AP1 and AP2 and CQI to AP3, which also means that AP1 and AP2 will attend next data sharing/transmission stage.</a:t>
            </a:r>
          </a:p>
          <a:p>
            <a:pPr marL="1200150" lvl="2" indent="-285750">
              <a:buFont typeface="Arial" panose="020B0604020202020204" pitchFamily="34" charset="0"/>
              <a:buChar char="•"/>
            </a:pPr>
            <a:r>
              <a:rPr lang="en-US" altLang="zh-CN" sz="1600" dirty="0">
                <a:solidFill>
                  <a:srgbClr val="0070C0"/>
                </a:solidFill>
              </a:rPr>
              <a:t>Feedback method 2: </a:t>
            </a:r>
            <a:r>
              <a:rPr lang="en-US" altLang="zh-CN" sz="1600" dirty="0"/>
              <a:t>when the channel quality is bad between AP3 </a:t>
            </a:r>
            <a:r>
              <a:rPr lang="en-US" altLang="zh-CN" sz="1600" dirty="0" smtClean="0"/>
              <a:t>and the </a:t>
            </a:r>
            <a:r>
              <a:rPr lang="en-US" altLang="zh-CN" sz="1600" dirty="0"/>
              <a:t>STA, </a:t>
            </a:r>
            <a:r>
              <a:rPr lang="en-US" altLang="zh-CN" sz="1600" dirty="0" smtClean="0"/>
              <a:t>the </a:t>
            </a:r>
            <a:r>
              <a:rPr lang="en-US" altLang="zh-CN" sz="1600" dirty="0"/>
              <a:t>STA feedbacks </a:t>
            </a:r>
            <a:r>
              <a:rPr lang="en-US" altLang="zh-CN" sz="1600" dirty="0" smtClean="0"/>
              <a:t>BFRs </a:t>
            </a:r>
            <a:r>
              <a:rPr lang="en-US" altLang="zh-CN" sz="1600" dirty="0"/>
              <a:t>to AP1 and AP2 </a:t>
            </a:r>
            <a:r>
              <a:rPr lang="en-US" altLang="zh-CN" sz="1600" dirty="0" smtClean="0"/>
              <a:t>and </a:t>
            </a:r>
            <a:r>
              <a:rPr lang="en-US" altLang="zh-CN" sz="1600" dirty="0"/>
              <a:t>CQI to </a:t>
            </a:r>
            <a:r>
              <a:rPr lang="en-US" altLang="zh-CN" sz="1600" dirty="0" smtClean="0"/>
              <a:t>AP3 sequentially, </a:t>
            </a:r>
            <a:r>
              <a:rPr lang="en-US" altLang="zh-CN" sz="1600" dirty="0"/>
              <a:t>which also means that AP1 and AP2 will attend next data sharing/transmission stage.</a:t>
            </a:r>
          </a:p>
          <a:p>
            <a:pPr marL="1200150" lvl="2" indent="-285750">
              <a:buFont typeface="Arial" panose="020B0604020202020204" pitchFamily="34" charset="0"/>
              <a:buChar char="•"/>
            </a:pPr>
            <a:endParaRPr lang="en-US" dirty="0"/>
          </a:p>
          <a:p>
            <a:pPr>
              <a:buFont typeface="Arial" panose="020B0604020202020204" pitchFamily="34" charset="0"/>
              <a:buChar char="•"/>
            </a:pPr>
            <a:endParaRPr lang="en-US" dirty="0"/>
          </a:p>
        </p:txBody>
      </p:sp>
      <p:cxnSp>
        <p:nvCxnSpPr>
          <p:cNvPr id="57" name="直接连接符 56"/>
          <p:cNvCxnSpPr/>
          <p:nvPr/>
        </p:nvCxnSpPr>
        <p:spPr bwMode="auto">
          <a:xfrm>
            <a:off x="894219" y="2461937"/>
            <a:ext cx="7205712" cy="0"/>
          </a:xfrm>
          <a:prstGeom prst="line">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58" name="直接连接符 57"/>
          <p:cNvCxnSpPr/>
          <p:nvPr/>
        </p:nvCxnSpPr>
        <p:spPr bwMode="auto">
          <a:xfrm>
            <a:off x="894219" y="2893987"/>
            <a:ext cx="7205712" cy="7896"/>
          </a:xfrm>
          <a:prstGeom prst="line">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59" name="直接连接符 58"/>
          <p:cNvCxnSpPr/>
          <p:nvPr/>
        </p:nvCxnSpPr>
        <p:spPr bwMode="auto">
          <a:xfrm>
            <a:off x="894219" y="3326033"/>
            <a:ext cx="7277720" cy="0"/>
          </a:xfrm>
          <a:prstGeom prst="line">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sp>
        <p:nvSpPr>
          <p:cNvPr id="60" name="文本框 59"/>
          <p:cNvSpPr txBox="1"/>
          <p:nvPr/>
        </p:nvSpPr>
        <p:spPr>
          <a:xfrm>
            <a:off x="391706" y="1848998"/>
            <a:ext cx="614559" cy="276999"/>
          </a:xfrm>
          <a:prstGeom prst="rect">
            <a:avLst/>
          </a:prstGeom>
          <a:noFill/>
        </p:spPr>
        <p:txBody>
          <a:bodyPr wrap="square" rtlCol="0">
            <a:spAutoFit/>
          </a:bodyPr>
          <a:lstStyle/>
          <a:p>
            <a:pPr defTabSz="914400" eaLnBrk="1" hangingPunct="1">
              <a:buClrTx/>
              <a:buSzTx/>
              <a:buFontTx/>
              <a:buNone/>
            </a:pPr>
            <a:r>
              <a:rPr lang="en-US" sz="1200" dirty="0" smtClean="0">
                <a:solidFill>
                  <a:srgbClr val="000000"/>
                </a:solidFill>
                <a:latin typeface="Times New Roman" panose="02020603050405020304" pitchFamily="18" charset="0"/>
                <a:ea typeface="宋体" pitchFamily="2" charset="-122"/>
                <a:cs typeface="Times New Roman" panose="02020603050405020304" pitchFamily="18" charset="0"/>
              </a:rPr>
              <a:t>AP1</a:t>
            </a:r>
            <a:endParaRPr lang="en-US" sz="1200" dirty="0">
              <a:solidFill>
                <a:srgbClr val="000000"/>
              </a:solidFill>
              <a:latin typeface="Times New Roman" panose="02020603050405020304" pitchFamily="18" charset="0"/>
              <a:ea typeface="宋体" pitchFamily="2" charset="-122"/>
              <a:cs typeface="Times New Roman" panose="02020603050405020304" pitchFamily="18" charset="0"/>
            </a:endParaRPr>
          </a:p>
        </p:txBody>
      </p:sp>
      <p:sp>
        <p:nvSpPr>
          <p:cNvPr id="61" name="文本框 60"/>
          <p:cNvSpPr txBox="1"/>
          <p:nvPr/>
        </p:nvSpPr>
        <p:spPr>
          <a:xfrm>
            <a:off x="381002" y="2277270"/>
            <a:ext cx="614559" cy="276999"/>
          </a:xfrm>
          <a:prstGeom prst="rect">
            <a:avLst/>
          </a:prstGeom>
          <a:noFill/>
        </p:spPr>
        <p:txBody>
          <a:bodyPr wrap="square" rtlCol="0">
            <a:spAutoFit/>
          </a:bodyPr>
          <a:lstStyle/>
          <a:p>
            <a:pPr defTabSz="914400" eaLnBrk="1" hangingPunct="1">
              <a:buClrTx/>
              <a:buSzTx/>
              <a:buFontTx/>
              <a:buNone/>
            </a:pPr>
            <a:r>
              <a:rPr lang="en-US" sz="1200" dirty="0" smtClean="0">
                <a:solidFill>
                  <a:srgbClr val="000000"/>
                </a:solidFill>
                <a:latin typeface="Times New Roman" panose="02020603050405020304" pitchFamily="18" charset="0"/>
                <a:ea typeface="宋体" pitchFamily="2" charset="-122"/>
                <a:cs typeface="Times New Roman" panose="02020603050405020304" pitchFamily="18" charset="0"/>
              </a:rPr>
              <a:t>AP2</a:t>
            </a:r>
            <a:endParaRPr lang="en-US" sz="1200" dirty="0">
              <a:solidFill>
                <a:srgbClr val="000000"/>
              </a:solidFill>
              <a:latin typeface="Times New Roman" panose="02020603050405020304" pitchFamily="18" charset="0"/>
              <a:ea typeface="宋体" pitchFamily="2" charset="-122"/>
              <a:cs typeface="Times New Roman" panose="02020603050405020304" pitchFamily="18" charset="0"/>
            </a:endParaRPr>
          </a:p>
        </p:txBody>
      </p:sp>
      <p:sp>
        <p:nvSpPr>
          <p:cNvPr id="62" name="文本框 61"/>
          <p:cNvSpPr txBox="1"/>
          <p:nvPr/>
        </p:nvSpPr>
        <p:spPr>
          <a:xfrm>
            <a:off x="381001" y="2709317"/>
            <a:ext cx="614559" cy="276999"/>
          </a:xfrm>
          <a:prstGeom prst="rect">
            <a:avLst/>
          </a:prstGeom>
          <a:noFill/>
        </p:spPr>
        <p:txBody>
          <a:bodyPr wrap="square" rtlCol="0">
            <a:spAutoFit/>
          </a:bodyPr>
          <a:lstStyle/>
          <a:p>
            <a:pPr defTabSz="914400" eaLnBrk="1" hangingPunct="1">
              <a:buClrTx/>
              <a:buSzTx/>
              <a:buFontTx/>
              <a:buNone/>
            </a:pPr>
            <a:r>
              <a:rPr lang="en-US" sz="1200" dirty="0" smtClean="0">
                <a:solidFill>
                  <a:srgbClr val="000000"/>
                </a:solidFill>
                <a:latin typeface="Times New Roman" panose="02020603050405020304" pitchFamily="18" charset="0"/>
                <a:ea typeface="宋体" pitchFamily="2" charset="-122"/>
                <a:cs typeface="Times New Roman" panose="02020603050405020304" pitchFamily="18" charset="0"/>
              </a:rPr>
              <a:t>AP3</a:t>
            </a:r>
            <a:endParaRPr lang="en-US" sz="1200" dirty="0">
              <a:solidFill>
                <a:srgbClr val="000000"/>
              </a:solidFill>
              <a:latin typeface="Times New Roman" panose="02020603050405020304" pitchFamily="18" charset="0"/>
              <a:ea typeface="宋体" pitchFamily="2" charset="-122"/>
              <a:cs typeface="Times New Roman" panose="02020603050405020304" pitchFamily="18" charset="0"/>
            </a:endParaRPr>
          </a:p>
        </p:txBody>
      </p:sp>
      <p:sp>
        <p:nvSpPr>
          <p:cNvPr id="63" name="文本框 62"/>
          <p:cNvSpPr txBox="1"/>
          <p:nvPr/>
        </p:nvSpPr>
        <p:spPr>
          <a:xfrm>
            <a:off x="381001" y="3141364"/>
            <a:ext cx="614559" cy="276999"/>
          </a:xfrm>
          <a:prstGeom prst="rect">
            <a:avLst/>
          </a:prstGeom>
          <a:noFill/>
        </p:spPr>
        <p:txBody>
          <a:bodyPr wrap="square" rtlCol="0">
            <a:spAutoFit/>
          </a:bodyPr>
          <a:lstStyle/>
          <a:p>
            <a:pPr defTabSz="914400" eaLnBrk="1" hangingPunct="1">
              <a:buClrTx/>
              <a:buSzTx/>
              <a:buFontTx/>
              <a:buNone/>
            </a:pPr>
            <a:r>
              <a:rPr lang="en-US" sz="1200" dirty="0" smtClean="0">
                <a:solidFill>
                  <a:srgbClr val="000000"/>
                </a:solidFill>
                <a:latin typeface="Times New Roman" panose="02020603050405020304" pitchFamily="18" charset="0"/>
                <a:ea typeface="宋体" pitchFamily="2" charset="-122"/>
                <a:cs typeface="Times New Roman" panose="02020603050405020304" pitchFamily="18" charset="0"/>
              </a:rPr>
              <a:t>STA</a:t>
            </a:r>
            <a:endParaRPr lang="en-US" sz="1200" dirty="0">
              <a:solidFill>
                <a:srgbClr val="000000"/>
              </a:solidFill>
              <a:latin typeface="Times New Roman" panose="02020603050405020304" pitchFamily="18" charset="0"/>
              <a:ea typeface="宋体" pitchFamily="2" charset="-122"/>
              <a:cs typeface="Times New Roman" panose="02020603050405020304" pitchFamily="18" charset="0"/>
            </a:endParaRPr>
          </a:p>
        </p:txBody>
      </p:sp>
      <p:cxnSp>
        <p:nvCxnSpPr>
          <p:cNvPr id="64" name="直接连接符 63"/>
          <p:cNvCxnSpPr/>
          <p:nvPr/>
        </p:nvCxnSpPr>
        <p:spPr bwMode="auto">
          <a:xfrm>
            <a:off x="1691219" y="1669849"/>
            <a:ext cx="0" cy="1748514"/>
          </a:xfrm>
          <a:prstGeom prst="line">
            <a:avLst/>
          </a:prstGeom>
          <a:ln w="9525" cap="flat" cmpd="sng" algn="ctr">
            <a:solidFill>
              <a:schemeClr val="tx1"/>
            </a:solidFill>
            <a:prstDash val="solid"/>
            <a:round/>
            <a:headEnd type="none" w="med" len="med"/>
            <a:tailEnd type="none"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sp>
        <p:nvSpPr>
          <p:cNvPr id="65" name="文本框 64"/>
          <p:cNvSpPr txBox="1"/>
          <p:nvPr/>
        </p:nvSpPr>
        <p:spPr>
          <a:xfrm>
            <a:off x="845303" y="1719963"/>
            <a:ext cx="784051" cy="1077218"/>
          </a:xfrm>
          <a:prstGeom prst="rect">
            <a:avLst/>
          </a:prstGeom>
          <a:noFill/>
        </p:spPr>
        <p:txBody>
          <a:bodyPr wrap="square" rtlCol="0">
            <a:spAutoFit/>
          </a:bodyPr>
          <a:lstStyle/>
          <a:p>
            <a:pPr defTabSz="914400" eaLnBrk="1" hangingPunct="1">
              <a:buClrTx/>
              <a:buSzTx/>
              <a:buFontTx/>
              <a:buNone/>
            </a:pPr>
            <a:r>
              <a:rPr lang="en-US" sz="1600" dirty="0" smtClean="0">
                <a:solidFill>
                  <a:srgbClr val="000000"/>
                </a:solidFill>
                <a:latin typeface="Times New Roman" panose="02020603050405020304" pitchFamily="18" charset="0"/>
                <a:ea typeface="宋体" pitchFamily="2" charset="-122"/>
                <a:cs typeface="Times New Roman" panose="02020603050405020304" pitchFamily="18" charset="0"/>
              </a:rPr>
              <a:t>Sounding Procedure</a:t>
            </a:r>
            <a:endParaRPr lang="en-US" sz="1600" dirty="0">
              <a:solidFill>
                <a:srgbClr val="000000"/>
              </a:solidFill>
              <a:latin typeface="Times New Roman" panose="02020603050405020304" pitchFamily="18" charset="0"/>
              <a:ea typeface="宋体" pitchFamily="2" charset="-122"/>
              <a:cs typeface="Times New Roman" panose="02020603050405020304" pitchFamily="18" charset="0"/>
            </a:endParaRPr>
          </a:p>
        </p:txBody>
      </p:sp>
      <p:sp>
        <p:nvSpPr>
          <p:cNvPr id="66" name="矩形 65"/>
          <p:cNvSpPr/>
          <p:nvPr/>
        </p:nvSpPr>
        <p:spPr bwMode="auto">
          <a:xfrm>
            <a:off x="4042318" y="2986316"/>
            <a:ext cx="851689" cy="341723"/>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defTabSz="914400" eaLnBrk="1" hangingPunct="1">
              <a:buClr>
                <a:srgbClr val="CC9900"/>
              </a:buClr>
              <a:buSzTx/>
              <a:buFont typeface="Wingdings" pitchFamily="2" charset="2"/>
              <a:buChar char="n"/>
            </a:pPr>
            <a:endParaRPr lang="en-US" sz="1800" smtClean="0">
              <a:solidFill>
                <a:srgbClr val="000000"/>
              </a:solidFill>
              <a:latin typeface="Times New Roman" panose="02020603050405020304" pitchFamily="18" charset="0"/>
              <a:ea typeface="宋体" charset="-122"/>
              <a:cs typeface="Times New Roman" panose="02020603050405020304" pitchFamily="18" charset="0"/>
            </a:endParaRPr>
          </a:p>
        </p:txBody>
      </p:sp>
      <p:sp>
        <p:nvSpPr>
          <p:cNvPr id="67" name="文本框 66"/>
          <p:cNvSpPr txBox="1"/>
          <p:nvPr/>
        </p:nvSpPr>
        <p:spPr>
          <a:xfrm>
            <a:off x="4064371" y="2994473"/>
            <a:ext cx="811879" cy="307777"/>
          </a:xfrm>
          <a:prstGeom prst="rect">
            <a:avLst/>
          </a:prstGeom>
          <a:noFill/>
        </p:spPr>
        <p:txBody>
          <a:bodyPr wrap="square" rtlCol="0">
            <a:spAutoFit/>
          </a:bodyPr>
          <a:lstStyle/>
          <a:p>
            <a:pPr defTabSz="914400" eaLnBrk="1" hangingPunct="1">
              <a:buClrTx/>
              <a:buSzTx/>
              <a:buFontTx/>
              <a:buNone/>
            </a:pPr>
            <a:r>
              <a:rPr lang="en-US" sz="1400" dirty="0" smtClean="0">
                <a:solidFill>
                  <a:srgbClr val="000000"/>
                </a:solidFill>
                <a:latin typeface="Times New Roman" panose="02020603050405020304" pitchFamily="18" charset="0"/>
                <a:ea typeface="宋体" pitchFamily="2" charset="-122"/>
                <a:cs typeface="Times New Roman" panose="02020603050405020304" pitchFamily="18" charset="0"/>
              </a:rPr>
              <a:t>BFR 1</a:t>
            </a:r>
            <a:endParaRPr lang="en-US" sz="1400" dirty="0">
              <a:solidFill>
                <a:srgbClr val="000000"/>
              </a:solidFill>
              <a:latin typeface="Times New Roman" panose="02020603050405020304" pitchFamily="18" charset="0"/>
              <a:ea typeface="宋体" pitchFamily="2" charset="-122"/>
              <a:cs typeface="Times New Roman" panose="02020603050405020304" pitchFamily="18" charset="0"/>
            </a:endParaRPr>
          </a:p>
        </p:txBody>
      </p:sp>
      <p:cxnSp>
        <p:nvCxnSpPr>
          <p:cNvPr id="68" name="直接箭头连接符 67"/>
          <p:cNvCxnSpPr>
            <a:stCxn id="69" idx="0"/>
          </p:cNvCxnSpPr>
          <p:nvPr/>
        </p:nvCxnSpPr>
        <p:spPr bwMode="auto">
          <a:xfrm flipV="1">
            <a:off x="5500792" y="2461937"/>
            <a:ext cx="2267" cy="524406"/>
          </a:xfrm>
          <a:prstGeom prst="straightConnector1">
            <a:avLst/>
          </a:prstGeom>
          <a:ln>
            <a:tailEnd type="triangle"/>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sp>
        <p:nvSpPr>
          <p:cNvPr id="69" name="矩形 68"/>
          <p:cNvSpPr/>
          <p:nvPr/>
        </p:nvSpPr>
        <p:spPr bwMode="auto">
          <a:xfrm>
            <a:off x="5091370" y="2986343"/>
            <a:ext cx="818844" cy="341723"/>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defTabSz="914400" eaLnBrk="1" hangingPunct="1">
              <a:buClr>
                <a:srgbClr val="CC9900"/>
              </a:buClr>
              <a:buSzTx/>
              <a:buFont typeface="Wingdings" pitchFamily="2" charset="2"/>
              <a:buChar char="n"/>
            </a:pPr>
            <a:endParaRPr lang="en-US" sz="1800" smtClean="0">
              <a:solidFill>
                <a:srgbClr val="000000"/>
              </a:solidFill>
              <a:latin typeface="Times New Roman" panose="02020603050405020304" pitchFamily="18" charset="0"/>
              <a:ea typeface="宋体" charset="-122"/>
              <a:cs typeface="Times New Roman" panose="02020603050405020304" pitchFamily="18" charset="0"/>
            </a:endParaRPr>
          </a:p>
        </p:txBody>
      </p:sp>
      <p:sp>
        <p:nvSpPr>
          <p:cNvPr id="70" name="文本框 69"/>
          <p:cNvSpPr txBox="1"/>
          <p:nvPr/>
        </p:nvSpPr>
        <p:spPr>
          <a:xfrm>
            <a:off x="5134646" y="3002286"/>
            <a:ext cx="700752" cy="307777"/>
          </a:xfrm>
          <a:prstGeom prst="rect">
            <a:avLst/>
          </a:prstGeom>
          <a:noFill/>
        </p:spPr>
        <p:txBody>
          <a:bodyPr wrap="square" rtlCol="0">
            <a:spAutoFit/>
          </a:bodyPr>
          <a:lstStyle/>
          <a:p>
            <a:pPr defTabSz="914400" eaLnBrk="1" hangingPunct="1">
              <a:buClrTx/>
              <a:buSzTx/>
              <a:buFontTx/>
              <a:buNone/>
            </a:pPr>
            <a:r>
              <a:rPr lang="en-US" sz="1400" dirty="0" smtClean="0">
                <a:solidFill>
                  <a:srgbClr val="000000"/>
                </a:solidFill>
                <a:latin typeface="Times New Roman" panose="02020603050405020304" pitchFamily="18" charset="0"/>
                <a:ea typeface="宋体" pitchFamily="2" charset="-122"/>
                <a:cs typeface="Times New Roman" panose="02020603050405020304" pitchFamily="18" charset="0"/>
              </a:rPr>
              <a:t>BFR 2</a:t>
            </a:r>
            <a:endParaRPr lang="en-US" sz="1400" dirty="0">
              <a:solidFill>
                <a:srgbClr val="000000"/>
              </a:solidFill>
              <a:latin typeface="Times New Roman" panose="02020603050405020304" pitchFamily="18" charset="0"/>
              <a:ea typeface="宋体" pitchFamily="2" charset="-122"/>
              <a:cs typeface="Times New Roman" panose="02020603050405020304" pitchFamily="18" charset="0"/>
            </a:endParaRPr>
          </a:p>
        </p:txBody>
      </p:sp>
      <p:cxnSp>
        <p:nvCxnSpPr>
          <p:cNvPr id="71" name="直接连接符 70"/>
          <p:cNvCxnSpPr/>
          <p:nvPr/>
        </p:nvCxnSpPr>
        <p:spPr bwMode="auto">
          <a:xfrm>
            <a:off x="3810000" y="1680012"/>
            <a:ext cx="0" cy="1748514"/>
          </a:xfrm>
          <a:prstGeom prst="line">
            <a:avLst/>
          </a:prstGeom>
          <a:ln w="9525" cap="flat" cmpd="sng" algn="ctr">
            <a:solidFill>
              <a:srgbClr val="00B0F0"/>
            </a:solidFill>
            <a:prstDash val="dashDot"/>
            <a:round/>
            <a:headEnd type="none" w="med" len="med"/>
            <a:tailEnd type="none"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sp>
        <p:nvSpPr>
          <p:cNvPr id="72" name="文本框 71"/>
          <p:cNvSpPr txBox="1"/>
          <p:nvPr/>
        </p:nvSpPr>
        <p:spPr>
          <a:xfrm>
            <a:off x="1804678" y="1611800"/>
            <a:ext cx="2183904" cy="338554"/>
          </a:xfrm>
          <a:prstGeom prst="rect">
            <a:avLst/>
          </a:prstGeom>
          <a:noFill/>
        </p:spPr>
        <p:txBody>
          <a:bodyPr wrap="square" rtlCol="0">
            <a:spAutoFit/>
          </a:bodyPr>
          <a:lstStyle/>
          <a:p>
            <a:pPr defTabSz="914400" eaLnBrk="1" hangingPunct="1">
              <a:buClrTx/>
              <a:buSzTx/>
              <a:buFontTx/>
              <a:buNone/>
            </a:pPr>
            <a:r>
              <a:rPr lang="en-US" sz="1600" dirty="0" smtClean="0">
                <a:solidFill>
                  <a:srgbClr val="0070C0"/>
                </a:solidFill>
                <a:latin typeface="Times New Roman" panose="02020603050405020304" pitchFamily="18" charset="0"/>
                <a:ea typeface="宋体" pitchFamily="2" charset="-122"/>
                <a:cs typeface="Times New Roman" panose="02020603050405020304" pitchFamily="18" charset="0"/>
              </a:rPr>
              <a:t>Feedback method 1 </a:t>
            </a:r>
            <a:endParaRPr lang="en-US" sz="1600" dirty="0">
              <a:solidFill>
                <a:srgbClr val="0070C0"/>
              </a:solidFill>
              <a:latin typeface="Times New Roman" panose="02020603050405020304" pitchFamily="18" charset="0"/>
              <a:ea typeface="宋体" pitchFamily="2" charset="-122"/>
              <a:cs typeface="Times New Roman" panose="02020603050405020304" pitchFamily="18" charset="0"/>
            </a:endParaRPr>
          </a:p>
        </p:txBody>
      </p:sp>
      <p:sp>
        <p:nvSpPr>
          <p:cNvPr id="73" name="文本框 72"/>
          <p:cNvSpPr txBox="1"/>
          <p:nvPr/>
        </p:nvSpPr>
        <p:spPr>
          <a:xfrm>
            <a:off x="1828799" y="3024647"/>
            <a:ext cx="2055013" cy="307777"/>
          </a:xfrm>
          <a:prstGeom prst="rect">
            <a:avLst/>
          </a:prstGeom>
          <a:noFill/>
        </p:spPr>
        <p:txBody>
          <a:bodyPr wrap="square" rtlCol="0">
            <a:spAutoFit/>
          </a:bodyPr>
          <a:lstStyle/>
          <a:p>
            <a:pPr defTabSz="914400" eaLnBrk="1" hangingPunct="1">
              <a:buClrTx/>
              <a:buSzTx/>
              <a:buFontTx/>
              <a:buNone/>
            </a:pPr>
            <a:r>
              <a:rPr lang="en-US" sz="1400" dirty="0" smtClean="0">
                <a:solidFill>
                  <a:srgbClr val="000000"/>
                </a:solidFill>
                <a:latin typeface="Times New Roman" panose="02020603050405020304" pitchFamily="18" charset="0"/>
                <a:ea typeface="宋体" pitchFamily="2" charset="-122"/>
                <a:cs typeface="Times New Roman" panose="02020603050405020304" pitchFamily="18" charset="0"/>
              </a:rPr>
              <a:t>BFR 1 + BFR 2 + CQI 3</a:t>
            </a:r>
            <a:endParaRPr lang="en-US" sz="1400" dirty="0">
              <a:solidFill>
                <a:srgbClr val="000000"/>
              </a:solidFill>
              <a:latin typeface="Times New Roman" panose="02020603050405020304" pitchFamily="18" charset="0"/>
              <a:ea typeface="宋体" pitchFamily="2" charset="-122"/>
              <a:cs typeface="Times New Roman" panose="02020603050405020304" pitchFamily="18" charset="0"/>
            </a:endParaRPr>
          </a:p>
        </p:txBody>
      </p:sp>
      <p:sp>
        <p:nvSpPr>
          <p:cNvPr id="74" name="矩形 73"/>
          <p:cNvSpPr/>
          <p:nvPr/>
        </p:nvSpPr>
        <p:spPr bwMode="auto">
          <a:xfrm>
            <a:off x="1881051" y="2985311"/>
            <a:ext cx="1801117" cy="341723"/>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defTabSz="914400" eaLnBrk="1" hangingPunct="1">
              <a:buClr>
                <a:srgbClr val="CC9900"/>
              </a:buClr>
              <a:buSzTx/>
              <a:buFont typeface="Wingdings" pitchFamily="2" charset="2"/>
              <a:buChar char="n"/>
            </a:pPr>
            <a:endParaRPr lang="en-US" sz="1800" smtClean="0">
              <a:solidFill>
                <a:srgbClr val="000000"/>
              </a:solidFill>
              <a:latin typeface="Times New Roman" panose="02020603050405020304" pitchFamily="18" charset="0"/>
              <a:ea typeface="宋体" charset="-122"/>
              <a:cs typeface="Times New Roman" panose="02020603050405020304" pitchFamily="18" charset="0"/>
            </a:endParaRPr>
          </a:p>
        </p:txBody>
      </p:sp>
      <p:sp>
        <p:nvSpPr>
          <p:cNvPr id="75" name="文本框 74"/>
          <p:cNvSpPr txBox="1"/>
          <p:nvPr/>
        </p:nvSpPr>
        <p:spPr>
          <a:xfrm>
            <a:off x="4503261" y="1611800"/>
            <a:ext cx="2183904" cy="338554"/>
          </a:xfrm>
          <a:prstGeom prst="rect">
            <a:avLst/>
          </a:prstGeom>
          <a:noFill/>
        </p:spPr>
        <p:txBody>
          <a:bodyPr wrap="square" rtlCol="0">
            <a:spAutoFit/>
          </a:bodyPr>
          <a:lstStyle/>
          <a:p>
            <a:pPr defTabSz="914400" eaLnBrk="1" hangingPunct="1">
              <a:buClrTx/>
              <a:buSzTx/>
              <a:buFontTx/>
              <a:buNone/>
            </a:pPr>
            <a:r>
              <a:rPr lang="en-US" sz="1600" dirty="0" smtClean="0">
                <a:solidFill>
                  <a:srgbClr val="0070C0"/>
                </a:solidFill>
                <a:latin typeface="Times New Roman" panose="02020603050405020304" pitchFamily="18" charset="0"/>
                <a:ea typeface="宋体" pitchFamily="2" charset="-122"/>
                <a:cs typeface="Times New Roman" panose="02020603050405020304" pitchFamily="18" charset="0"/>
              </a:rPr>
              <a:t>Feedback method 2 </a:t>
            </a:r>
            <a:endParaRPr lang="en-US" sz="1600" dirty="0">
              <a:solidFill>
                <a:srgbClr val="0070C0"/>
              </a:solidFill>
              <a:latin typeface="Times New Roman" panose="02020603050405020304" pitchFamily="18" charset="0"/>
              <a:ea typeface="宋体" pitchFamily="2" charset="-122"/>
              <a:cs typeface="Times New Roman" panose="02020603050405020304" pitchFamily="18" charset="0"/>
            </a:endParaRPr>
          </a:p>
        </p:txBody>
      </p:sp>
      <p:cxnSp>
        <p:nvCxnSpPr>
          <p:cNvPr id="76" name="直接箭头连接符 75"/>
          <p:cNvCxnSpPr/>
          <p:nvPr/>
        </p:nvCxnSpPr>
        <p:spPr bwMode="auto">
          <a:xfrm flipH="1" flipV="1">
            <a:off x="2729310" y="2461937"/>
            <a:ext cx="2259" cy="524406"/>
          </a:xfrm>
          <a:prstGeom prst="straightConnector1">
            <a:avLst/>
          </a:prstGeom>
          <a:ln>
            <a:tailEnd type="triangle"/>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77" name="直接箭头连接符 76"/>
          <p:cNvCxnSpPr/>
          <p:nvPr/>
        </p:nvCxnSpPr>
        <p:spPr bwMode="auto">
          <a:xfrm flipV="1">
            <a:off x="2726664" y="2045746"/>
            <a:ext cx="2259" cy="950738"/>
          </a:xfrm>
          <a:prstGeom prst="straightConnector1">
            <a:avLst/>
          </a:prstGeom>
          <a:ln>
            <a:tailEnd type="triangle"/>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78" name="直接连接符 77"/>
          <p:cNvCxnSpPr/>
          <p:nvPr/>
        </p:nvCxnSpPr>
        <p:spPr bwMode="auto">
          <a:xfrm>
            <a:off x="7086600" y="1671140"/>
            <a:ext cx="0" cy="1748514"/>
          </a:xfrm>
          <a:prstGeom prst="line">
            <a:avLst/>
          </a:prstGeom>
          <a:ln w="9525" cap="flat" cmpd="sng" algn="ctr">
            <a:solidFill>
              <a:schemeClr val="tx1"/>
            </a:solidFill>
            <a:prstDash val="solid"/>
            <a:round/>
            <a:headEnd type="none" w="med" len="med"/>
            <a:tailEnd type="none"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sp>
        <p:nvSpPr>
          <p:cNvPr id="79" name="文本框 78"/>
          <p:cNvSpPr txBox="1"/>
          <p:nvPr/>
        </p:nvSpPr>
        <p:spPr>
          <a:xfrm>
            <a:off x="7200058" y="1719963"/>
            <a:ext cx="1015821" cy="1815882"/>
          </a:xfrm>
          <a:prstGeom prst="rect">
            <a:avLst/>
          </a:prstGeom>
          <a:noFill/>
        </p:spPr>
        <p:txBody>
          <a:bodyPr wrap="square" rtlCol="0">
            <a:spAutoFit/>
          </a:bodyPr>
          <a:lstStyle/>
          <a:p>
            <a:pPr defTabSz="914400" eaLnBrk="1" hangingPunct="1">
              <a:buClrTx/>
              <a:buSzTx/>
              <a:buFontTx/>
              <a:buNone/>
            </a:pPr>
            <a:r>
              <a:rPr lang="en-US" sz="1600" dirty="0" smtClean="0">
                <a:solidFill>
                  <a:srgbClr val="000000"/>
                </a:solidFill>
                <a:latin typeface="Times New Roman" panose="02020603050405020304" pitchFamily="18" charset="0"/>
                <a:ea typeface="宋体" pitchFamily="2" charset="-122"/>
                <a:cs typeface="Times New Roman" panose="02020603050405020304" pitchFamily="18" charset="0"/>
              </a:rPr>
              <a:t>Data sharing/transmission between the selected APs</a:t>
            </a:r>
            <a:endParaRPr lang="en-US" sz="1600" dirty="0">
              <a:solidFill>
                <a:srgbClr val="000000"/>
              </a:solidFill>
              <a:latin typeface="Times New Roman" panose="02020603050405020304" pitchFamily="18" charset="0"/>
              <a:ea typeface="宋体" pitchFamily="2" charset="-122"/>
              <a:cs typeface="Times New Roman" panose="02020603050405020304" pitchFamily="18" charset="0"/>
            </a:endParaRPr>
          </a:p>
        </p:txBody>
      </p:sp>
      <p:cxnSp>
        <p:nvCxnSpPr>
          <p:cNvPr id="80" name="直接箭头连接符 79"/>
          <p:cNvCxnSpPr>
            <a:stCxn id="66" idx="0"/>
          </p:cNvCxnSpPr>
          <p:nvPr/>
        </p:nvCxnSpPr>
        <p:spPr bwMode="auto">
          <a:xfrm flipV="1">
            <a:off x="4468163" y="2042387"/>
            <a:ext cx="932" cy="943929"/>
          </a:xfrm>
          <a:prstGeom prst="straightConnector1">
            <a:avLst/>
          </a:prstGeom>
          <a:ln>
            <a:tailEnd type="triangle"/>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sp>
        <p:nvSpPr>
          <p:cNvPr id="81" name="矩形 80"/>
          <p:cNvSpPr/>
          <p:nvPr/>
        </p:nvSpPr>
        <p:spPr bwMode="auto">
          <a:xfrm>
            <a:off x="6115356" y="2985312"/>
            <a:ext cx="818844" cy="341723"/>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defTabSz="914400" eaLnBrk="1" hangingPunct="1">
              <a:buClr>
                <a:srgbClr val="CC9900"/>
              </a:buClr>
              <a:buSzTx/>
              <a:buFont typeface="Wingdings" pitchFamily="2" charset="2"/>
              <a:buChar char="n"/>
            </a:pPr>
            <a:endParaRPr lang="en-US" sz="1800" smtClean="0">
              <a:solidFill>
                <a:srgbClr val="000000"/>
              </a:solidFill>
              <a:latin typeface="Times New Roman" panose="02020603050405020304" pitchFamily="18" charset="0"/>
              <a:ea typeface="宋体" charset="-122"/>
              <a:cs typeface="Times New Roman" panose="02020603050405020304" pitchFamily="18" charset="0"/>
            </a:endParaRPr>
          </a:p>
        </p:txBody>
      </p:sp>
      <p:sp>
        <p:nvSpPr>
          <p:cNvPr id="82" name="文本框 81"/>
          <p:cNvSpPr txBox="1"/>
          <p:nvPr/>
        </p:nvSpPr>
        <p:spPr>
          <a:xfrm>
            <a:off x="6128396" y="2999559"/>
            <a:ext cx="700752" cy="307777"/>
          </a:xfrm>
          <a:prstGeom prst="rect">
            <a:avLst/>
          </a:prstGeom>
          <a:noFill/>
        </p:spPr>
        <p:txBody>
          <a:bodyPr wrap="square" rtlCol="0">
            <a:spAutoFit/>
          </a:bodyPr>
          <a:lstStyle/>
          <a:p>
            <a:pPr defTabSz="914400" eaLnBrk="1" hangingPunct="1">
              <a:buClrTx/>
              <a:buSzTx/>
              <a:buFontTx/>
              <a:buNone/>
            </a:pPr>
            <a:r>
              <a:rPr lang="en-US" sz="1400" dirty="0" smtClean="0">
                <a:solidFill>
                  <a:srgbClr val="000000"/>
                </a:solidFill>
                <a:latin typeface="Times New Roman" panose="02020603050405020304" pitchFamily="18" charset="0"/>
                <a:ea typeface="宋体" pitchFamily="2" charset="-122"/>
                <a:cs typeface="Times New Roman" panose="02020603050405020304" pitchFamily="18" charset="0"/>
              </a:rPr>
              <a:t>CQI </a:t>
            </a:r>
            <a:r>
              <a:rPr lang="en-US" sz="1400" dirty="0">
                <a:solidFill>
                  <a:srgbClr val="000000"/>
                </a:solidFill>
                <a:latin typeface="Times New Roman" panose="02020603050405020304" pitchFamily="18" charset="0"/>
                <a:ea typeface="宋体" pitchFamily="2" charset="-122"/>
                <a:cs typeface="Times New Roman" panose="02020603050405020304" pitchFamily="18" charset="0"/>
              </a:rPr>
              <a:t>3</a:t>
            </a:r>
          </a:p>
        </p:txBody>
      </p:sp>
      <p:cxnSp>
        <p:nvCxnSpPr>
          <p:cNvPr id="83" name="直接箭头连接符 82"/>
          <p:cNvCxnSpPr>
            <a:stCxn id="81" idx="0"/>
          </p:cNvCxnSpPr>
          <p:nvPr/>
        </p:nvCxnSpPr>
        <p:spPr bwMode="auto">
          <a:xfrm flipH="1" flipV="1">
            <a:off x="6516999" y="2878129"/>
            <a:ext cx="7779" cy="10718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84" name="直接箭头连接符 83"/>
          <p:cNvCxnSpPr/>
          <p:nvPr/>
        </p:nvCxnSpPr>
        <p:spPr bwMode="auto">
          <a:xfrm flipV="1">
            <a:off x="2726664" y="2862175"/>
            <a:ext cx="0" cy="12313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2" name="直接连接符 31"/>
          <p:cNvCxnSpPr/>
          <p:nvPr/>
        </p:nvCxnSpPr>
        <p:spPr bwMode="auto">
          <a:xfrm>
            <a:off x="914400" y="2057400"/>
            <a:ext cx="7205712" cy="0"/>
          </a:xfrm>
          <a:prstGeom prst="line">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33" name="直接箭头连接符 32"/>
          <p:cNvCxnSpPr/>
          <p:nvPr/>
        </p:nvCxnSpPr>
        <p:spPr bwMode="auto">
          <a:xfrm flipV="1">
            <a:off x="4470504" y="2438127"/>
            <a:ext cx="2267" cy="524406"/>
          </a:xfrm>
          <a:prstGeom prst="straightConnector1">
            <a:avLst/>
          </a:prstGeom>
          <a:ln>
            <a:tailEnd type="triangle"/>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36" name="直接箭头连接符 35"/>
          <p:cNvCxnSpPr/>
          <p:nvPr/>
        </p:nvCxnSpPr>
        <p:spPr bwMode="auto">
          <a:xfrm flipV="1">
            <a:off x="5498099" y="2027871"/>
            <a:ext cx="932" cy="943929"/>
          </a:xfrm>
          <a:prstGeom prst="straightConnector1">
            <a:avLst/>
          </a:prstGeom>
          <a:ln>
            <a:tailEnd type="triangle"/>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37" name="直接箭头连接符 36"/>
          <p:cNvCxnSpPr/>
          <p:nvPr/>
        </p:nvCxnSpPr>
        <p:spPr bwMode="auto">
          <a:xfrm flipH="1" flipV="1">
            <a:off x="5486400" y="2895600"/>
            <a:ext cx="7779" cy="10718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41" name="直接箭头连接符 40"/>
          <p:cNvCxnSpPr/>
          <p:nvPr/>
        </p:nvCxnSpPr>
        <p:spPr bwMode="auto">
          <a:xfrm flipH="1" flipV="1">
            <a:off x="4470856" y="2890442"/>
            <a:ext cx="7779" cy="10718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42" name="直接箭头连接符 41"/>
          <p:cNvCxnSpPr/>
          <p:nvPr/>
        </p:nvCxnSpPr>
        <p:spPr bwMode="auto">
          <a:xfrm flipV="1">
            <a:off x="6519041" y="2033398"/>
            <a:ext cx="932" cy="943929"/>
          </a:xfrm>
          <a:prstGeom prst="straightConnector1">
            <a:avLst/>
          </a:prstGeom>
          <a:ln>
            <a:tailEnd type="triangle"/>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43" name="直接箭头连接符 42"/>
          <p:cNvCxnSpPr/>
          <p:nvPr/>
        </p:nvCxnSpPr>
        <p:spPr bwMode="auto">
          <a:xfrm flipV="1">
            <a:off x="6512101" y="2464575"/>
            <a:ext cx="2267" cy="524406"/>
          </a:xfrm>
          <a:prstGeom prst="straightConnector1">
            <a:avLst/>
          </a:prstGeom>
          <a:ln>
            <a:tailEnd type="triangle"/>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sp>
        <p:nvSpPr>
          <p:cNvPr id="39" name="灯片编号占位符 3"/>
          <p:cNvSpPr>
            <a:spLocks noGrp="1"/>
          </p:cNvSpPr>
          <p:nvPr>
            <p:ph type="sldNum" idx="12"/>
          </p:nvPr>
        </p:nvSpPr>
        <p:spPr>
          <a:xfrm>
            <a:off x="4344988" y="6475413"/>
            <a:ext cx="528637" cy="363537"/>
          </a:xfrm>
        </p:spPr>
        <p:txBody>
          <a:bodyPr/>
          <a:lstStyle/>
          <a:p>
            <a:r>
              <a:rPr lang="en-GB" dirty="0" smtClean="0"/>
              <a:t>Slide </a:t>
            </a:r>
            <a:r>
              <a:rPr lang="en-GB" dirty="0" smtClean="0"/>
              <a:t>5</a:t>
            </a:r>
            <a:endParaRPr lang="en-GB" dirty="0"/>
          </a:p>
        </p:txBody>
      </p:sp>
    </p:spTree>
    <p:extLst>
      <p:ext uri="{BB962C8B-B14F-4D97-AF65-F5344CB8AC3E}">
        <p14:creationId xmlns:p14="http://schemas.microsoft.com/office/powerpoint/2010/main" val="18838686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Conclusion</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8" name="内容占位符 7"/>
          <p:cNvSpPr>
            <a:spLocks noGrp="1"/>
          </p:cNvSpPr>
          <p:nvPr>
            <p:ph idx="1"/>
          </p:nvPr>
        </p:nvSpPr>
        <p:spPr/>
        <p:txBody>
          <a:bodyPr/>
          <a:lstStyle/>
          <a:p>
            <a:pPr marL="342900" lvl="1" indent="-342900">
              <a:buChar char="•"/>
            </a:pPr>
            <a:r>
              <a:rPr lang="en-US" altLang="zh-CN" dirty="0" smtClean="0"/>
              <a:t>In this contribution, we propose that the STA can feedback the channel information selectively for reducing channel feedback overhead in Multi-AP coordination system. </a:t>
            </a:r>
          </a:p>
          <a:p>
            <a:pPr marL="742950" lvl="2" indent="-342900">
              <a:buFont typeface="Times New Roman" pitchFamily="16" charset="0"/>
              <a:buChar char="•"/>
            </a:pPr>
            <a:r>
              <a:rPr lang="en-US" altLang="zh-CN" dirty="0"/>
              <a:t>Option 1: O</a:t>
            </a:r>
            <a:r>
              <a:rPr lang="en-US" altLang="zh-CN" dirty="0" smtClean="0"/>
              <a:t>nly BFR of the selected </a:t>
            </a:r>
            <a:r>
              <a:rPr lang="en-US" altLang="zh-CN" dirty="0"/>
              <a:t>AP is fed back by </a:t>
            </a:r>
            <a:r>
              <a:rPr lang="en-US" altLang="zh-CN" dirty="0" smtClean="0"/>
              <a:t>the STA</a:t>
            </a:r>
            <a:endParaRPr lang="en-US" altLang="zh-CN" dirty="0"/>
          </a:p>
          <a:p>
            <a:pPr marL="742950" lvl="2" indent="-342900">
              <a:buChar char="•"/>
            </a:pPr>
            <a:r>
              <a:rPr lang="en-US" altLang="zh-CN" dirty="0" smtClean="0"/>
              <a:t>Option 2: </a:t>
            </a:r>
            <a:r>
              <a:rPr lang="en-US" altLang="zh-CN" dirty="0"/>
              <a:t>Both BFR of </a:t>
            </a:r>
            <a:r>
              <a:rPr lang="en-US" altLang="zh-CN" dirty="0" smtClean="0"/>
              <a:t>the selected </a:t>
            </a:r>
            <a:r>
              <a:rPr lang="en-US" altLang="zh-CN" dirty="0"/>
              <a:t>AP and CQI of </a:t>
            </a:r>
            <a:r>
              <a:rPr lang="en-US" altLang="zh-CN" dirty="0" smtClean="0"/>
              <a:t>the non-selected </a:t>
            </a:r>
            <a:r>
              <a:rPr lang="en-US" altLang="zh-CN" dirty="0"/>
              <a:t>AP is fed </a:t>
            </a:r>
            <a:r>
              <a:rPr lang="en-US" altLang="zh-CN" dirty="0" smtClean="0"/>
              <a:t>back by the STA</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References</a:t>
            </a:r>
            <a:endParaRPr lang="zh-CN" altLang="en-US" dirty="0"/>
          </a:p>
        </p:txBody>
      </p:sp>
      <p:sp>
        <p:nvSpPr>
          <p:cNvPr id="3" name="内容占位符 2"/>
          <p:cNvSpPr>
            <a:spLocks noGrp="1"/>
          </p:cNvSpPr>
          <p:nvPr>
            <p:ph idx="1"/>
          </p:nvPr>
        </p:nvSpPr>
        <p:spPr/>
        <p:txBody>
          <a:bodyPr/>
          <a:lstStyle/>
          <a:p>
            <a:pPr marL="0" indent="0"/>
            <a:r>
              <a:rPr lang="en-US" altLang="zh-CN" sz="2000" b="0" dirty="0" smtClean="0"/>
              <a:t>[</a:t>
            </a:r>
            <a:r>
              <a:rPr lang="en-US" altLang="zh-CN" sz="2000" b="0" dirty="0"/>
              <a:t>1] IEEE 802.11-19/1097r0 &lt;Sounding Procedure in AP collaboration&gt;, Ross Jian Yu, Huawei Technologies.</a:t>
            </a:r>
          </a:p>
          <a:p>
            <a:pPr marL="0" indent="0"/>
            <a:r>
              <a:rPr lang="en-US" altLang="zh-CN" sz="2000" b="0" dirty="0"/>
              <a:t>[2] IEEE 802.11-19/1134r1&lt;Consideration on Multi-AP Sounding&gt;, </a:t>
            </a:r>
            <a:r>
              <a:rPr lang="en-US" altLang="zh-CN" sz="2000" b="0" dirty="0" err="1"/>
              <a:t>Kosuke</a:t>
            </a:r>
            <a:r>
              <a:rPr lang="en-US" altLang="zh-CN" sz="2000" b="0" dirty="0"/>
              <a:t> </a:t>
            </a:r>
            <a:r>
              <a:rPr lang="en-US" altLang="zh-CN" sz="2000" b="0" dirty="0" err="1"/>
              <a:t>Aio</a:t>
            </a:r>
            <a:r>
              <a:rPr lang="en-US" altLang="zh-CN" sz="2000" b="0" dirty="0"/>
              <a:t>, Sony Corporation.</a:t>
            </a:r>
          </a:p>
          <a:p>
            <a:pPr marL="0" indent="0"/>
            <a:r>
              <a:rPr lang="en-US" altLang="zh-CN" sz="2000" b="0" dirty="0"/>
              <a:t>[3] IEEE </a:t>
            </a:r>
            <a:r>
              <a:rPr lang="en-US" altLang="zh-CN" sz="2000" b="0" dirty="0" smtClean="0"/>
              <a:t>802.11-19/0488r1&lt;Multi-AP </a:t>
            </a:r>
            <a:r>
              <a:rPr lang="en-US" altLang="zh-CN" sz="2000" b="0" dirty="0"/>
              <a:t>Transmission Procedure&gt;, </a:t>
            </a:r>
            <a:r>
              <a:rPr lang="en-US" altLang="zh-CN" sz="2000" b="0" dirty="0" err="1"/>
              <a:t>Sungjin</a:t>
            </a:r>
            <a:r>
              <a:rPr lang="en-US" altLang="zh-CN" sz="2000" b="0" dirty="0"/>
              <a:t> Park, LG Electronics.</a:t>
            </a:r>
          </a:p>
          <a:p>
            <a:pPr marL="0" indent="0"/>
            <a:endParaRPr lang="en-US" altLang="zh-CN" sz="2000" b="0" dirty="0"/>
          </a:p>
          <a:p>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33261009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 Poll 1</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8" name="内容占位符 7"/>
          <p:cNvSpPr>
            <a:spLocks noGrp="1"/>
          </p:cNvSpPr>
          <p:nvPr>
            <p:ph idx="1"/>
          </p:nvPr>
        </p:nvSpPr>
        <p:spPr/>
        <p:txBody>
          <a:bodyPr/>
          <a:lstStyle/>
          <a:p>
            <a:pPr marL="342900" lvl="1" indent="-342900">
              <a:buChar char="•"/>
            </a:pPr>
            <a:r>
              <a:rPr lang="en-US" altLang="zh-CN" dirty="0" smtClean="0"/>
              <a:t>Do you support the proposed channel feedback method that STA can feedback channel information selectively?</a:t>
            </a:r>
          </a:p>
          <a:p>
            <a:pPr marL="742950" lvl="2" indent="-342900">
              <a:buChar char="•"/>
            </a:pPr>
            <a:r>
              <a:rPr lang="en-US" altLang="zh-CN" dirty="0" smtClean="0"/>
              <a:t>Y</a:t>
            </a:r>
          </a:p>
          <a:p>
            <a:pPr marL="742950" lvl="2" indent="-342900">
              <a:buChar char="•"/>
            </a:pPr>
            <a:r>
              <a:rPr lang="en-US" altLang="zh-CN" dirty="0" smtClean="0"/>
              <a:t>N</a:t>
            </a:r>
          </a:p>
          <a:p>
            <a:pPr marL="742950" lvl="2" indent="-342900">
              <a:buChar char="•"/>
            </a:pPr>
            <a:r>
              <a:rPr lang="en-US" altLang="zh-CN" dirty="0"/>
              <a:t>A</a:t>
            </a:r>
            <a:endParaRPr lang="en-US" altLang="zh-CN" dirty="0" smtClean="0"/>
          </a:p>
        </p:txBody>
      </p:sp>
    </p:spTree>
    <p:extLst>
      <p:ext uri="{BB962C8B-B14F-4D97-AF65-F5344CB8AC3E}">
        <p14:creationId xmlns:p14="http://schemas.microsoft.com/office/powerpoint/2010/main" val="39211897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 Poll 2</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8" name="内容占位符 7"/>
          <p:cNvSpPr>
            <a:spLocks noGrp="1"/>
          </p:cNvSpPr>
          <p:nvPr>
            <p:ph idx="1"/>
          </p:nvPr>
        </p:nvSpPr>
        <p:spPr/>
        <p:txBody>
          <a:bodyPr/>
          <a:lstStyle/>
          <a:p>
            <a:pPr marL="342900" lvl="1" indent="-342900">
              <a:buChar char="•"/>
            </a:pPr>
            <a:r>
              <a:rPr lang="en-US" altLang="zh-CN" dirty="0" smtClean="0"/>
              <a:t>Which option of the proposed channel </a:t>
            </a:r>
            <a:r>
              <a:rPr lang="en-US" altLang="zh-CN" dirty="0"/>
              <a:t>f</a:t>
            </a:r>
            <a:r>
              <a:rPr lang="en-US" altLang="zh-CN" dirty="0" smtClean="0"/>
              <a:t>eedback method for Multi-AP Coordination is preferred?</a:t>
            </a:r>
          </a:p>
          <a:p>
            <a:pPr marL="742950" lvl="2" indent="-342900">
              <a:buChar char="•"/>
            </a:pPr>
            <a:r>
              <a:rPr lang="en-US" altLang="zh-CN" dirty="0" smtClean="0"/>
              <a:t>Option 1:</a:t>
            </a:r>
          </a:p>
          <a:p>
            <a:pPr marL="742950" lvl="2" indent="-342900">
              <a:buChar char="•"/>
            </a:pPr>
            <a:r>
              <a:rPr lang="en-US" altLang="zh-CN" dirty="0" smtClean="0"/>
              <a:t>Option 2:</a:t>
            </a:r>
          </a:p>
          <a:p>
            <a:pPr marL="742950" lvl="2" indent="-342900">
              <a:buChar char="•"/>
            </a:pPr>
            <a:r>
              <a:rPr lang="en-US" altLang="zh-CN" dirty="0" smtClean="0"/>
              <a:t>Both Option 1 and Option 2:</a:t>
            </a:r>
          </a:p>
          <a:p>
            <a:pPr marL="400050" lvl="2" indent="0"/>
            <a:endParaRPr lang="en-US" altLang="zh-CN" dirty="0" smtClean="0"/>
          </a:p>
        </p:txBody>
      </p:sp>
    </p:spTree>
    <p:extLst>
      <p:ext uri="{BB962C8B-B14F-4D97-AF65-F5344CB8AC3E}">
        <p14:creationId xmlns:p14="http://schemas.microsoft.com/office/powerpoint/2010/main" val="26692095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9_主题1">
  <a:themeElements>
    <a:clrScheme name="default 5">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fontScheme name="default">
      <a:majorFont>
        <a:latin typeface="FrutigerNext LT Medium"/>
        <a:ea typeface="华文细黑"/>
        <a:cs typeface="宋体"/>
      </a:majorFont>
      <a:minorFont>
        <a:latin typeface="FrutigerNext LT Medium"/>
        <a:ea typeface="华文细黑"/>
        <a:cs typeface="宋体"/>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kumimoji="0" sz="1800" b="0" i="0" u="none" strike="noStrike" cap="none" normalizeH="0" baseline="0" smtClean="0">
            <a:ln>
              <a:noFill/>
            </a:ln>
            <a:solidFill>
              <a:schemeClr val="tx1"/>
            </a:solidFill>
            <a:effectLst/>
            <a:latin typeface="Arial" charset="0"/>
            <a:ea typeface="宋体" charset="-122"/>
          </a:defRPr>
        </a:defPPr>
      </a:lstStyle>
    </a:spDef>
    <a:lnDef>
      <a:spPr bwMode="auto">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a:lstStyle/>
      <a:style>
        <a:lnRef idx="1">
          <a:schemeClr val="dk1"/>
        </a:lnRef>
        <a:fillRef idx="0">
          <a:schemeClr val="dk1"/>
        </a:fillRef>
        <a:effectRef idx="0">
          <a:schemeClr val="dk1"/>
        </a:effectRef>
        <a:fontRef idx="minor">
          <a:schemeClr val="tx1"/>
        </a:fontRef>
      </a:style>
    </a:lnDef>
  </a:objectDefaults>
  <a:extraClrSchemeLst>
    <a:extraClrScheme>
      <a:clrScheme name="default 1">
        <a:dk1>
          <a:srgbClr val="000000"/>
        </a:dk1>
        <a:lt1>
          <a:srgbClr val="FFFFFF"/>
        </a:lt1>
        <a:dk2>
          <a:srgbClr val="990000"/>
        </a:dk2>
        <a:lt2>
          <a:srgbClr val="808080"/>
        </a:lt2>
        <a:accent1>
          <a:srgbClr val="99CCFF"/>
        </a:accent1>
        <a:accent2>
          <a:srgbClr val="669900"/>
        </a:accent2>
        <a:accent3>
          <a:srgbClr val="FFFFFF"/>
        </a:accent3>
        <a:accent4>
          <a:srgbClr val="000000"/>
        </a:accent4>
        <a:accent5>
          <a:srgbClr val="CAE2FF"/>
        </a:accent5>
        <a:accent6>
          <a:srgbClr val="5C8A00"/>
        </a:accent6>
        <a:hlink>
          <a:srgbClr val="FF9900"/>
        </a:hlink>
        <a:folHlink>
          <a:srgbClr val="DDDDDD"/>
        </a:folHlink>
      </a:clrScheme>
      <a:clrMap bg1="lt1" tx1="dk1" bg2="lt2" tx2="dk2" accent1="accent1" accent2="accent2" accent3="accent3" accent4="accent4" accent5="accent5" accent6="accent6" hlink="hlink" folHlink="folHlink"/>
    </a:extraClrScheme>
    <a:extraClrScheme>
      <a:clrScheme name="default 2">
        <a:dk1>
          <a:srgbClr val="000000"/>
        </a:dk1>
        <a:lt1>
          <a:srgbClr val="FFFFFF"/>
        </a:lt1>
        <a:dk2>
          <a:srgbClr val="990000"/>
        </a:dk2>
        <a:lt2>
          <a:srgbClr val="B2B2B2"/>
        </a:lt2>
        <a:accent1>
          <a:srgbClr val="FFCC99"/>
        </a:accent1>
        <a:accent2>
          <a:srgbClr val="FFCC66"/>
        </a:accent2>
        <a:accent3>
          <a:srgbClr val="FFFFFF"/>
        </a:accent3>
        <a:accent4>
          <a:srgbClr val="000000"/>
        </a:accent4>
        <a:accent5>
          <a:srgbClr val="FFE2CA"/>
        </a:accent5>
        <a:accent6>
          <a:srgbClr val="E7B95C"/>
        </a:accent6>
        <a:hlink>
          <a:srgbClr val="FF9900"/>
        </a:hlink>
        <a:folHlink>
          <a:srgbClr val="996600"/>
        </a:folHlink>
      </a:clrScheme>
      <a:clrMap bg1="lt1" tx1="dk1" bg2="lt2" tx2="dk2" accent1="accent1" accent2="accent2" accent3="accent3" accent4="accent4" accent5="accent5" accent6="accent6" hlink="hlink" folHlink="folHlink"/>
    </a:extraClrScheme>
    <a:extraClrScheme>
      <a:clrScheme name="default 3">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99CCCC"/>
        </a:hlink>
        <a:folHlink>
          <a:srgbClr val="009999"/>
        </a:folHlink>
      </a:clrScheme>
      <a:clrMap bg1="lt1" tx1="dk1" bg2="lt2" tx2="dk2" accent1="accent1" accent2="accent2" accent3="accent3" accent4="accent4" accent5="accent5" accent6="accent6" hlink="hlink" folHlink="folHlink"/>
    </a:extraClrScheme>
    <a:extraClrScheme>
      <a:clrScheme name="default 4">
        <a:dk1>
          <a:srgbClr val="000000"/>
        </a:dk1>
        <a:lt1>
          <a:srgbClr val="FFFFFF"/>
        </a:lt1>
        <a:dk2>
          <a:srgbClr val="990000"/>
        </a:dk2>
        <a:lt2>
          <a:srgbClr val="B2B2B2"/>
        </a:lt2>
        <a:accent1>
          <a:srgbClr val="CCFF99"/>
        </a:accent1>
        <a:accent2>
          <a:srgbClr val="99CCCC"/>
        </a:accent2>
        <a:accent3>
          <a:srgbClr val="FFFFFF"/>
        </a:accent3>
        <a:accent4>
          <a:srgbClr val="000000"/>
        </a:accent4>
        <a:accent5>
          <a:srgbClr val="E2FFCA"/>
        </a:accent5>
        <a:accent6>
          <a:srgbClr val="8AB9B9"/>
        </a:accent6>
        <a:hlink>
          <a:srgbClr val="0099CC"/>
        </a:hlink>
        <a:folHlink>
          <a:srgbClr val="006699"/>
        </a:folHlink>
      </a:clrScheme>
      <a:clrMap bg1="lt1" tx1="dk1" bg2="lt2" tx2="dk2" accent1="accent1" accent2="accent2" accent3="accent3" accent4="accent4" accent5="accent5" accent6="accent6" hlink="hlink" folHlink="folHlink"/>
    </a:extraClrScheme>
    <a:extraClrScheme>
      <a:clrScheme name="default 5">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clrMap bg1="lt1" tx1="dk1" bg2="lt2" tx2="dk2" accent1="accent1" accent2="accent2" accent3="accent3" accent4="accent4" accent5="accent5" accent6="accent6" hlink="hlink" folHlink="folHlink"/>
    </a:extraClrScheme>
    <a:extraClrScheme>
      <a:clrScheme name="default 6">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90000"/>
        </a:folHlink>
      </a:clrScheme>
      <a:clrMap bg1="lt1" tx1="dk1" bg2="lt2" tx2="dk2" accent1="accent1" accent2="accent2" accent3="accent3" accent4="accent4" accent5="accent5" accent6="accent6" hlink="hlink" folHlink="folHlink"/>
    </a:extraClrScheme>
    <a:extraClrScheme>
      <a:clrScheme name="default 7">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990000"/>
        </a:folHlink>
      </a:clrScheme>
      <a:clrMap bg1="lt1" tx1="dk1" bg2="lt2" tx2="dk2" accent1="accent1" accent2="accent2" accent3="accent3" accent4="accent4" accent5="accent5" accent6="accent6" hlink="hlink" folHlink="folHlink"/>
    </a:extraClrScheme>
    <a:extraClrScheme>
      <a:clrScheme name="default 8">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000000"/>
        </a:folHlink>
      </a:clrScheme>
      <a:clrMap bg1="lt1" tx1="dk1" bg2="lt2" tx2="dk2" accent1="accent1" accent2="accent2" accent3="accent3" accent4="accent4" accent5="accent5" accent6="accent6" hlink="hlink" folHlink="folHlink"/>
    </a:extraClrScheme>
    <a:extraClrScheme>
      <a:clrScheme name="default 9">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000000"/>
        </a:folHlink>
      </a:clrScheme>
      <a:clrMap bg1="lt1" tx1="dk1" bg2="lt2" tx2="dk2" accent1="accent1" accent2="accent2" accent3="accent3" accent4="accent4" accent5="accent5" accent6="accent6" hlink="hlink" folHlink="folHlink"/>
    </a:extraClrScheme>
    <a:extraClrScheme>
      <a:clrScheme name="default 10">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000000"/>
        </a:folHlink>
      </a:clrScheme>
      <a:clrMap bg1="lt1" tx1="dk1" bg2="lt2" tx2="dk2" accent1="accent1" accent2="accent2" accent3="accent3" accent4="accent4" accent5="accent5" accent6="accent6" hlink="hlink" folHlink="folHlink"/>
    </a:extraClrScheme>
    <a:extraClrScheme>
      <a:clrScheme name="default 11">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808080"/>
        </a:folHlink>
      </a:clrScheme>
      <a:clrMap bg1="lt1" tx1="dk1" bg2="lt2" tx2="dk2" accent1="accent1" accent2="accent2" accent3="accent3" accent4="accent4" accent5="accent5" accent6="accent6" hlink="hlink" folHlink="folHlink"/>
    </a:extraClrScheme>
    <a:extraClrScheme>
      <a:clrScheme name="default 12">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69696"/>
        </a:folHlink>
      </a:clrScheme>
      <a:clrMap bg1="lt1" tx1="dk1" bg2="lt2" tx2="dk2" accent1="accent1" accent2="accent2" accent3="accent3" accent4="accent4" accent5="accent5" accent6="accent6" hlink="hlink" folHlink="folHlink"/>
    </a:extraClrScheme>
    <a:extraClrScheme>
      <a:clrScheme name="default 13">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(2)</Template>
  <TotalTime>41883</TotalTime>
  <Words>772</Words>
  <Application>Microsoft Office PowerPoint</Application>
  <PresentationFormat>全屏显示(4:3)</PresentationFormat>
  <Paragraphs>106</Paragraphs>
  <Slides>9</Slides>
  <Notes>1</Notes>
  <HiddenSlides>0</HiddenSlides>
  <MMClips>0</MMClips>
  <ScaleCrop>false</ScaleCrop>
  <HeadingPairs>
    <vt:vector size="8" baseType="variant">
      <vt:variant>
        <vt:lpstr>已用的字体</vt:lpstr>
      </vt:variant>
      <vt:variant>
        <vt:i4>12</vt:i4>
      </vt:variant>
      <vt:variant>
        <vt:lpstr>主题</vt:lpstr>
      </vt:variant>
      <vt:variant>
        <vt:i4>2</vt:i4>
      </vt:variant>
      <vt:variant>
        <vt:lpstr>嵌入 OLE 服务器</vt:lpstr>
      </vt:variant>
      <vt:variant>
        <vt:i4>1</vt:i4>
      </vt:variant>
      <vt:variant>
        <vt:lpstr>幻灯片标题</vt:lpstr>
      </vt:variant>
      <vt:variant>
        <vt:i4>9</vt:i4>
      </vt:variant>
    </vt:vector>
  </HeadingPairs>
  <TitlesOfParts>
    <vt:vector size="24" baseType="lpstr">
      <vt:lpstr>Arial Unicode MS</vt:lpstr>
      <vt:lpstr>FrutigerNext LT Bold</vt:lpstr>
      <vt:lpstr>FrutigerNext LT Medium</vt:lpstr>
      <vt:lpstr>MS Gothic</vt:lpstr>
      <vt:lpstr>MS PGothic</vt:lpstr>
      <vt:lpstr>黑体</vt:lpstr>
      <vt:lpstr>华文细黑</vt:lpstr>
      <vt:lpstr>宋体</vt:lpstr>
      <vt:lpstr>Arial</vt:lpstr>
      <vt:lpstr>Calibri</vt:lpstr>
      <vt:lpstr>Times New Roman</vt:lpstr>
      <vt:lpstr>Wingdings</vt:lpstr>
      <vt:lpstr>Office Theme</vt:lpstr>
      <vt:lpstr>9_主题1</vt:lpstr>
      <vt:lpstr>Visio</vt:lpstr>
      <vt:lpstr>One Channel Information Feedback Method for Multi-AP Coordination</vt:lpstr>
      <vt:lpstr>Introduction</vt:lpstr>
      <vt:lpstr>Our proposed method</vt:lpstr>
      <vt:lpstr>Option 1</vt:lpstr>
      <vt:lpstr>Option 2</vt:lpstr>
      <vt:lpstr>Conclusion</vt:lpstr>
      <vt:lpstr>References</vt:lpstr>
      <vt:lpstr>Straw Poll 1</vt:lpstr>
      <vt:lpstr>Straw Poll 2</vt:lpstr>
    </vt:vector>
  </TitlesOfParts>
  <Company>Huawei technology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 Coordination in EHT</dc:title>
  <dc:creator>Dandan Liang（Huawei）</dc:creator>
  <cp:lastModifiedBy>bxj (N)</cp:lastModifiedBy>
  <cp:revision>1181</cp:revision>
  <cp:lastPrinted>1601-01-01T00:00:00Z</cp:lastPrinted>
  <dcterms:created xsi:type="dcterms:W3CDTF">2015-10-31T00:33:08Z</dcterms:created>
  <dcterms:modified xsi:type="dcterms:W3CDTF">2019-09-15T15:10:42Z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(3)FmtAdrO4DhPNft3cM/aqMvuzXyhF7McWocepf1oKU9LN6oxgvuTVauo17i6YBzCLiBRRTIum
au78AQ833/pTmBChQ13BZqj7Iv4b0Fav0A2AJ4kabZrCW5cj0qkQlH13XB2SYn/9Gf0iv3sK
oHDixQpioB2DqOOPVwLRDnHdpHq63LugmrpX9EjU8Zo1eAsz8qXJpHWy7ksQE8K2XPjp1O+o
PFbxereNUPO9mLmlWx</vt:lpwstr>
  </property>
  <property fmtid="{D5CDD505-2E9C-101B-9397-08002B2CF9AE}" pid="3" name="_2015_ms_pID_7253431">
    <vt:lpwstr>Jij3xZ640D4bZdvScz6b8g1qkEc3L0LZk+Jd62sVcil8iIoG6GaFqx
R3w6MKrU667rt3tliz6W4Rt/qcpRGtXN3sw+ctRtursG5I5dAM3VkF4/6JtTU2Soa+jvS9/M
zwScF7dtyFAslRotzevteVUDbWLcIObk/fgb06H5aT/HNEYFJrivK5tuEdrrjrEUoKoBA6H9
004K9mMeX9efDzqahAQNoVM+8B9AC3dUrZ5b</vt:lpwstr>
  </property>
  <property fmtid="{D5CDD505-2E9C-101B-9397-08002B2CF9AE}" pid="4" name="sflag">
    <vt:lpwstr>1478207683</vt:lpwstr>
  </property>
  <property fmtid="{D5CDD505-2E9C-101B-9397-08002B2CF9AE}" pid="5" name="_2015_ms_pID_7253432">
    <vt:lpwstr>v4HUcGnmf8Jpe7jCkZhslOo=</vt:lpwstr>
  </property>
</Properties>
</file>