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2" r:id="rId5"/>
    <p:sldId id="268" r:id="rId6"/>
    <p:sldId id="274" r:id="rId7"/>
    <p:sldId id="275" r:id="rId8"/>
    <p:sldId id="276" r:id="rId9"/>
    <p:sldId id="267" r:id="rId10"/>
    <p:sldId id="269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4136" autoAdjust="0"/>
  </p:normalViewPr>
  <p:slideViewPr>
    <p:cSldViewPr>
      <p:cViewPr varScale="1">
        <p:scale>
          <a:sx n="75" d="100"/>
          <a:sy n="75" d="100"/>
        </p:scale>
        <p:origin x="78" y="3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802.11-19/1557r0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James Lepp &amp; 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802.11-19/1557r0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James Lepp &amp; 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802.11-19/1557r0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James Lepp &amp; 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802.11-19/1557r0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James Lepp &amp; 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802.11-19/1557r0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James Lepp &amp; 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James Lepp &amp; 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Frame aggregation for BCS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994921"/>
              </p:ext>
            </p:extLst>
          </p:nvPr>
        </p:nvGraphicFramePr>
        <p:xfrm>
          <a:off x="1784350" y="2482850"/>
          <a:ext cx="8115300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8584100" imgH="2547615" progId="Word.Document.8">
                  <p:embed/>
                </p:oleObj>
              </mc:Choice>
              <mc:Fallback>
                <p:oleObj name="Document" r:id="rId4" imgW="8584100" imgH="254761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2482850"/>
                        <a:ext cx="8115300" cy="2416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12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CA" b="0" dirty="0"/>
              <a:t>IEEE Std 802.11-2016</a:t>
            </a:r>
          </a:p>
          <a:p>
            <a:pPr marL="457200" indent="-457200">
              <a:buAutoNum type="arabicParenR"/>
            </a:pPr>
            <a:r>
              <a:rPr lang="en-GB" b="0" dirty="0"/>
              <a:t>802.11-19/0375</a:t>
            </a:r>
            <a:endParaRPr lang="en-CA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802.11bd is considering frame aggregation concept for NGV (11bd) Outside the Context of a BSS (OCB)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It seems reasonable that frame aggregation for broadcast services (BCS) is considered within a BSS.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High level concept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Visualization of non-aggregated and aggregated frames</a:t>
            </a:r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0EF31EE-FEE7-471E-B787-3CB2451B858D}"/>
              </a:ext>
            </a:extLst>
          </p:cNvPr>
          <p:cNvGrpSpPr/>
          <p:nvPr/>
        </p:nvGrpSpPr>
        <p:grpSpPr>
          <a:xfrm>
            <a:off x="3463489" y="2656218"/>
            <a:ext cx="4949204" cy="1746971"/>
            <a:chOff x="289559" y="141643"/>
            <a:chExt cx="4949414" cy="174727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A9DD85-E583-468E-B078-5F51D58C9726}"/>
                </a:ext>
              </a:extLst>
            </p:cNvPr>
            <p:cNvSpPr/>
            <p:nvPr/>
          </p:nvSpPr>
          <p:spPr>
            <a:xfrm>
              <a:off x="366656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FA1758-31EB-4DA0-B45C-E10A14C133BB}"/>
                </a:ext>
              </a:extLst>
            </p:cNvPr>
            <p:cNvSpPr/>
            <p:nvPr/>
          </p:nvSpPr>
          <p:spPr>
            <a:xfrm>
              <a:off x="366656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16F27C-AC7B-4E7D-9E5E-CE9BC7D301E1}"/>
                </a:ext>
              </a:extLst>
            </p:cNvPr>
            <p:cNvSpPr/>
            <p:nvPr/>
          </p:nvSpPr>
          <p:spPr>
            <a:xfrm>
              <a:off x="1734670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14E0EB0-9E65-41ED-A8CA-8E81B9AC2639}"/>
                </a:ext>
              </a:extLst>
            </p:cNvPr>
            <p:cNvSpPr/>
            <p:nvPr/>
          </p:nvSpPr>
          <p:spPr>
            <a:xfrm>
              <a:off x="3102684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A5B6C93-9B81-44F9-9C7F-C2A570712B6B}"/>
                </a:ext>
              </a:extLst>
            </p:cNvPr>
            <p:cNvSpPr/>
            <p:nvPr/>
          </p:nvSpPr>
          <p:spPr>
            <a:xfrm>
              <a:off x="289560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5DF97F8-AC46-4AA2-AD88-240421AA0AEA}"/>
                </a:ext>
              </a:extLst>
            </p:cNvPr>
            <p:cNvSpPr/>
            <p:nvPr/>
          </p:nvSpPr>
          <p:spPr>
            <a:xfrm>
              <a:off x="289559" y="1148434"/>
              <a:ext cx="4197275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157AE4-D0DC-4523-89DB-3E2F6512F4FB}"/>
                </a:ext>
              </a:extLst>
            </p:cNvPr>
            <p:cNvSpPr/>
            <p:nvPr/>
          </p:nvSpPr>
          <p:spPr>
            <a:xfrm>
              <a:off x="2116566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E472DD2-CDE7-403E-BAA5-32B4789797A6}"/>
                </a:ext>
              </a:extLst>
            </p:cNvPr>
            <p:cNvSpPr/>
            <p:nvPr/>
          </p:nvSpPr>
          <p:spPr>
            <a:xfrm>
              <a:off x="2039470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68DEDAB-98FC-44AC-B059-D27D1D605D6C}"/>
                </a:ext>
              </a:extLst>
            </p:cNvPr>
            <p:cNvSpPr/>
            <p:nvPr/>
          </p:nvSpPr>
          <p:spPr>
            <a:xfrm>
              <a:off x="3870959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939405-A746-4A8F-9D56-BB4C960AC945}"/>
                </a:ext>
              </a:extLst>
            </p:cNvPr>
            <p:cNvSpPr/>
            <p:nvPr/>
          </p:nvSpPr>
          <p:spPr>
            <a:xfrm>
              <a:off x="3793863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16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CAEB0-8A5A-4059-AC11-32E8A2A6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situation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B5E7C-F253-4DC6-85D7-9CDB5012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two main types of aggregation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A-MSDU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See 802.11-2016 § 10.12 A-MSDU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A-MPDU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See 802.11-2016 § 10.13 A-MPDU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Both types of aggregation currently have limitations that will affect their use in 802.11bc.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CA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ACC84-F730-4D6E-A3D9-0DF45F1DA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52C4F-CA49-4083-BA82-FDC816CEC8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C0E6C4-21FC-496B-8128-332FA4290C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6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Various statements from </a:t>
            </a:r>
            <a:r>
              <a:rPr lang="en-CA" i="1" dirty="0"/>
              <a:t>10.12 A-MSDU operation</a:t>
            </a:r>
            <a:r>
              <a:rPr lang="en-CA" dirty="0"/>
              <a:t> [1]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r>
              <a:rPr lang="en-CA" b="0" dirty="0"/>
              <a:t>The Address 1 field of an MPDU carrying an A-MSDU shall be set to an </a:t>
            </a:r>
            <a:r>
              <a:rPr lang="en-CA" b="0" dirty="0">
                <a:solidFill>
                  <a:srgbClr val="FF0000"/>
                </a:solidFill>
              </a:rPr>
              <a:t>individual address</a:t>
            </a:r>
            <a:r>
              <a:rPr lang="en-CA" b="0" dirty="0"/>
              <a:t> or to the GCR </a:t>
            </a:r>
            <a:r>
              <a:rPr lang="en-US" b="0" dirty="0"/>
              <a:t>concealment address.</a:t>
            </a:r>
          </a:p>
          <a:p>
            <a:r>
              <a:rPr lang="en-US" b="0" dirty="0"/>
              <a:t>...</a:t>
            </a:r>
          </a:p>
          <a:p>
            <a:r>
              <a:rPr lang="en-CA" b="0" dirty="0"/>
              <a:t>The following rules apply to the transmission of an A-MSDU:</a:t>
            </a:r>
          </a:p>
          <a:p>
            <a:pPr lvl="1"/>
            <a:r>
              <a:rPr lang="en-CA" b="0" dirty="0"/>
              <a:t>— A non-DMG STA that has a value of false for dot11HighthroughputOptionImplemented shall not transmit an A-MSDU.</a:t>
            </a:r>
          </a:p>
          <a:p>
            <a:pPr lvl="1"/>
            <a:r>
              <a:rPr lang="en-CA" b="0" dirty="0"/>
              <a:t>— A non-DMG STA shall not transmit an A-MSDU to a STA from which it has not received a frame containing an HT Capabilities element.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937D79-2268-423F-95CB-D0E483908AC1}"/>
              </a:ext>
            </a:extLst>
          </p:cNvPr>
          <p:cNvSpPr txBox="1"/>
          <p:nvPr/>
        </p:nvSpPr>
        <p:spPr>
          <a:xfrm>
            <a:off x="1066800" y="4800600"/>
            <a:ext cx="10591800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dirty="0"/>
              <a:t>Summary: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A-MSDU doesn’t work for </a:t>
            </a:r>
            <a:r>
              <a:rPr lang="en-CA" dirty="0" err="1"/>
              <a:t>uni</a:t>
            </a:r>
            <a:r>
              <a:rPr lang="en-CA" dirty="0"/>
              <a:t>-directional broadcast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Requires exchange of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A-MSDU requires block 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7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Various statements from </a:t>
            </a:r>
            <a:r>
              <a:rPr lang="en-CA" i="1" dirty="0"/>
              <a:t>10.13 A-MPDU operation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r>
              <a:rPr lang="en-CA" sz="2200" b="0" dirty="0"/>
              <a:t>A STA indicates in the Maximum A-MPDU Length Exponent field in its HT Capabilities element</a:t>
            </a:r>
          </a:p>
          <a:p>
            <a:r>
              <a:rPr lang="en-CA" sz="2200" b="0" dirty="0"/>
              <a:t>...</a:t>
            </a:r>
          </a:p>
          <a:p>
            <a:r>
              <a:rPr lang="en-CA" sz="2200" b="0" dirty="0"/>
              <a:t>A STA shall not transmit an A-MPDU in an HT PPDU that is longer than the value indicated by the Maximum A-MPDU Length Exponent field in the HT Capabilities element received from the intended receiver.</a:t>
            </a:r>
          </a:p>
          <a:p>
            <a:r>
              <a:rPr lang="en-CA" sz="2200" b="0" dirty="0"/>
              <a:t>...</a:t>
            </a:r>
          </a:p>
          <a:p>
            <a:r>
              <a:rPr lang="en-CA" sz="2200" b="0" dirty="0"/>
              <a:t>A STA that is neither an AP nor a mesh STA shall not transmit an A-MPDU containing an MPDU with a </a:t>
            </a:r>
            <a:r>
              <a:rPr lang="en-US" sz="2200" b="0" dirty="0"/>
              <a:t>group addressed RA.</a:t>
            </a:r>
            <a:endParaRPr lang="en-CA" sz="22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141D9-0283-49D5-8CF0-F7313AA517B1}"/>
              </a:ext>
            </a:extLst>
          </p:cNvPr>
          <p:cNvSpPr txBox="1"/>
          <p:nvPr/>
        </p:nvSpPr>
        <p:spPr>
          <a:xfrm>
            <a:off x="1066800" y="4905754"/>
            <a:ext cx="10591800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dirty="0"/>
              <a:t>Summary: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Should work for broadcast BSS with minimal updates.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Need to clarify block ack behavior for broadcast (i.e. unacknowledged)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The main capabilities exchanged are to do with maximum lengths.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43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More about A-MPDU from 802.11ac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802.11ac introduced the concept of a “VHT single MPDU”.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Basically all VHT frames are transmitted with the A-MPDU frame structure even if they only carry one MPDU.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Should 802.11bc use this approach, requiring A-MPDU for all BSS transmissions?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169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Specific Capabilities for BCS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A-MPDU Parameters field of the HT Capabilities element (802.11-2016 §9.4.2.56.3) [1]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VHT Capabilities Information field of the VHT Capabilities element (802.11-2016 §9.4.2.56.3)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BCS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Within a BSS, where capabilities can be exchanged, this is straightforward, as existing mechanisms can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However, if capabilities cannot be exchanged then it may be difficult to decide on a default set of parameters.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8C154C-35AD-41F3-BA47-43D5C72C9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24" y="2047310"/>
            <a:ext cx="4501800" cy="139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CD3ABD-8ECA-4692-88C8-CC412E456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270" y="2012633"/>
            <a:ext cx="5141384" cy="2415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4A581D7-E68D-44AB-BA5F-A0CEFF08A658}"/>
              </a:ext>
            </a:extLst>
          </p:cNvPr>
          <p:cNvSpPr/>
          <p:nvPr/>
        </p:nvSpPr>
        <p:spPr bwMode="auto">
          <a:xfrm>
            <a:off x="6498167" y="2209800"/>
            <a:ext cx="533400" cy="685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6A3F03-EF05-46B2-9FD5-814FFCC8FAC9}"/>
              </a:ext>
            </a:extLst>
          </p:cNvPr>
          <p:cNvSpPr/>
          <p:nvPr/>
        </p:nvSpPr>
        <p:spPr bwMode="auto">
          <a:xfrm>
            <a:off x="8610600" y="3429000"/>
            <a:ext cx="533400" cy="61118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DB8E9E-C087-4269-B267-C3CFFEB525DD}"/>
              </a:ext>
            </a:extLst>
          </p:cNvPr>
          <p:cNvSpPr/>
          <p:nvPr/>
        </p:nvSpPr>
        <p:spPr bwMode="auto">
          <a:xfrm>
            <a:off x="1391952" y="2282824"/>
            <a:ext cx="1503648" cy="61277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5BCA73-30A7-4C48-AC2C-1A5A9FA3F956}"/>
              </a:ext>
            </a:extLst>
          </p:cNvPr>
          <p:cNvSpPr/>
          <p:nvPr/>
        </p:nvSpPr>
        <p:spPr bwMode="auto">
          <a:xfrm>
            <a:off x="3048000" y="2310298"/>
            <a:ext cx="1219200" cy="61277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216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Things for 11bc to do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Add/change text to enable A-MDPU for broadcast BSS (10.13).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Broadcast mode doesn’t allow for exchange of HT Capabilities of VHT Capabilities, so a specific fixed set of capabilities needs to be specified. Need to define these “BCS Capabilities” as a fixed set of capabilities so all BCS STAs know what can be transmitted/received by other BCS stations. (i.e. max number of </a:t>
            </a:r>
            <a:r>
              <a:rPr lang="en-CA" sz="2000" b="0" dirty="0" err="1"/>
              <a:t>MxDU</a:t>
            </a:r>
            <a:r>
              <a:rPr lang="en-CA" sz="2000" b="0" dirty="0"/>
              <a:t> in an A-</a:t>
            </a:r>
            <a:r>
              <a:rPr lang="en-CA" sz="2000" b="0" dirty="0" err="1"/>
              <a:t>MxDU</a:t>
            </a:r>
            <a:r>
              <a:rPr lang="en-CA" sz="2000" b="0" dirty="0"/>
              <a:t>, max length,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Another consideration is that </a:t>
            </a:r>
            <a:r>
              <a:rPr lang="en-CA" sz="2000" b="0" dirty="0" err="1"/>
              <a:t>TGbd</a:t>
            </a:r>
            <a:r>
              <a:rPr lang="en-CA" sz="2000" b="0" dirty="0"/>
              <a:t> “Next Generation V2X” is also working on the issue of aggregation for group-addressed/broadcast frames for a broadcast OCB. Need to coordinate aggregation for broadcast BSS (11bc) with broadcast OCB (11bd).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 &amp; Stephen McCann,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107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2569</TotalTime>
  <Words>778</Words>
  <Application>Microsoft Office PowerPoint</Application>
  <PresentationFormat>Widescreen</PresentationFormat>
  <Paragraphs>121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Frame aggregation for BCS</vt:lpstr>
      <vt:lpstr>Background</vt:lpstr>
      <vt:lpstr>High level concept</vt:lpstr>
      <vt:lpstr>The situation</vt:lpstr>
      <vt:lpstr>Various statements from 10.12 A-MSDU operation [1]</vt:lpstr>
      <vt:lpstr>Various statements from 10.13 A-MPDU operation</vt:lpstr>
      <vt:lpstr>More about A-MPDU from 802.11ac</vt:lpstr>
      <vt:lpstr>Specific Capabilities for BCS</vt:lpstr>
      <vt:lpstr>Things for 11bc to do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Stephen McCann</cp:lastModifiedBy>
  <cp:revision>98</cp:revision>
  <cp:lastPrinted>1601-01-01T00:00:00Z</cp:lastPrinted>
  <dcterms:created xsi:type="dcterms:W3CDTF">2018-11-06T13:50:40Z</dcterms:created>
  <dcterms:modified xsi:type="dcterms:W3CDTF">2019-09-12T14:34:17Z</dcterms:modified>
</cp:coreProperties>
</file>