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6" r:id="rId2"/>
    <p:sldId id="257" r:id="rId3"/>
    <p:sldId id="262" r:id="rId4"/>
    <p:sldId id="265" r:id="rId5"/>
    <p:sldId id="266" r:id="rId6"/>
    <p:sldId id="274" r:id="rId7"/>
    <p:sldId id="268" r:id="rId8"/>
    <p:sldId id="269" r:id="rId9"/>
    <p:sldId id="270" r:id="rId10"/>
    <p:sldId id="271" r:id="rId11"/>
    <p:sldId id="272" r:id="rId12"/>
    <p:sldId id="273" r:id="rId13"/>
    <p:sldId id="263" r:id="rId14"/>
    <p:sldId id="264" r:id="rId1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D77AE1-2021-4052-83AD-65BD47A50A4B}" v="102" dt="2019-09-15T04:51:42.304"/>
    <p1510:client id="{56DCD935-3923-4897-B708-00FCE29AB08E}" v="2" dt="2019-09-15T14:55:49.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varScale="1">
        <p:scale>
          <a:sx n="67" d="100"/>
          <a:sy n="67" d="100"/>
        </p:scale>
        <p:origin x="452" y="4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l Lopez M" userId="c87fad10-2e85-47e3-aa4e-2d55a76fc039" providerId="ADAL" clId="{56DCD935-3923-4897-B708-00FCE29AB08E}"/>
    <pc:docChg chg="modSld">
      <pc:chgData name="Miguel Lopez M" userId="c87fad10-2e85-47e3-aa4e-2d55a76fc039" providerId="ADAL" clId="{56DCD935-3923-4897-B708-00FCE29AB08E}" dt="2019-09-15T14:55:49.026" v="1"/>
      <pc:docMkLst>
        <pc:docMk/>
      </pc:docMkLst>
      <pc:sldChg chg="modSp">
        <pc:chgData name="Miguel Lopez M" userId="c87fad10-2e85-47e3-aa4e-2d55a76fc039" providerId="ADAL" clId="{56DCD935-3923-4897-B708-00FCE29AB08E}" dt="2019-09-15T14:55:49.026" v="1"/>
        <pc:sldMkLst>
          <pc:docMk/>
          <pc:sldMk cId="0" sldId="262"/>
        </pc:sldMkLst>
        <pc:spChg chg="mod">
          <ac:chgData name="Miguel Lopez M" userId="c87fad10-2e85-47e3-aa4e-2d55a76fc039" providerId="ADAL" clId="{56DCD935-3923-4897-B708-00FCE29AB08E}" dt="2019-09-15T14:55:49.026" v="1"/>
          <ac:spMkLst>
            <pc:docMk/>
            <pc:sldMk cId="0" sldId="262"/>
            <ac:spMk id="9218" creationId="{00000000-0000-0000-0000-000000000000}"/>
          </ac:spMkLst>
        </pc:spChg>
      </pc:sldChg>
    </pc:docChg>
  </pc:docChgLst>
  <pc:docChgLst>
    <pc:chgData name="Miguel Lopez M" userId="c87fad10-2e85-47e3-aa4e-2d55a76fc039" providerId="ADAL" clId="{F9D77AE1-2021-4052-83AD-65BD47A50A4B}"/>
    <pc:docChg chg="undo custSel addSld delSld modSld sldOrd modMainMaster">
      <pc:chgData name="Miguel Lopez M" userId="c87fad10-2e85-47e3-aa4e-2d55a76fc039" providerId="ADAL" clId="{F9D77AE1-2021-4052-83AD-65BD47A50A4B}" dt="2019-09-15T04:53:16.793" v="6501" actId="2696"/>
      <pc:docMkLst>
        <pc:docMk/>
      </pc:docMkLst>
      <pc:sldChg chg="modSp">
        <pc:chgData name="Miguel Lopez M" userId="c87fad10-2e85-47e3-aa4e-2d55a76fc039" providerId="ADAL" clId="{F9D77AE1-2021-4052-83AD-65BD47A50A4B}" dt="2019-09-14T15:52:12.600" v="5759"/>
        <pc:sldMkLst>
          <pc:docMk/>
          <pc:sldMk cId="0" sldId="256"/>
        </pc:sldMkLst>
        <pc:spChg chg="mod">
          <ac:chgData name="Miguel Lopez M" userId="c87fad10-2e85-47e3-aa4e-2d55a76fc039" providerId="ADAL" clId="{F9D77AE1-2021-4052-83AD-65BD47A50A4B}" dt="2019-09-13T14:37:38.582" v="24" actId="20577"/>
          <ac:spMkLst>
            <pc:docMk/>
            <pc:sldMk cId="0" sldId="256"/>
            <ac:spMk id="3073" creationId="{00000000-0000-0000-0000-000000000000}"/>
          </ac:spMkLst>
        </pc:spChg>
        <pc:spChg chg="mod">
          <ac:chgData name="Miguel Lopez M" userId="c87fad10-2e85-47e3-aa4e-2d55a76fc039" providerId="ADAL" clId="{F9D77AE1-2021-4052-83AD-65BD47A50A4B}" dt="2019-09-13T14:37:54.143" v="32" actId="20577"/>
          <ac:spMkLst>
            <pc:docMk/>
            <pc:sldMk cId="0" sldId="256"/>
            <ac:spMk id="3074" creationId="{00000000-0000-0000-0000-000000000000}"/>
          </ac:spMkLst>
        </pc:spChg>
        <pc:graphicFrameChg chg="mod">
          <ac:chgData name="Miguel Lopez M" userId="c87fad10-2e85-47e3-aa4e-2d55a76fc039" providerId="ADAL" clId="{F9D77AE1-2021-4052-83AD-65BD47A50A4B}" dt="2019-09-14T15:52:12.600" v="5759"/>
          <ac:graphicFrameMkLst>
            <pc:docMk/>
            <pc:sldMk cId="0" sldId="256"/>
            <ac:graphicFrameMk id="3075" creationId="{00000000-0000-0000-0000-000000000000}"/>
          </ac:graphicFrameMkLst>
        </pc:graphicFrameChg>
      </pc:sldChg>
      <pc:sldChg chg="modSp">
        <pc:chgData name="Miguel Lopez M" userId="c87fad10-2e85-47e3-aa4e-2d55a76fc039" providerId="ADAL" clId="{F9D77AE1-2021-4052-83AD-65BD47A50A4B}" dt="2019-09-14T16:12:48.391" v="6378" actId="20577"/>
        <pc:sldMkLst>
          <pc:docMk/>
          <pc:sldMk cId="0" sldId="257"/>
        </pc:sldMkLst>
        <pc:spChg chg="mod">
          <ac:chgData name="Miguel Lopez M" userId="c87fad10-2e85-47e3-aa4e-2d55a76fc039" providerId="ADAL" clId="{F9D77AE1-2021-4052-83AD-65BD47A50A4B}" dt="2019-09-14T16:12:48.391" v="6378" actId="20577"/>
          <ac:spMkLst>
            <pc:docMk/>
            <pc:sldMk cId="0" sldId="257"/>
            <ac:spMk id="4098" creationId="{00000000-0000-0000-0000-000000000000}"/>
          </ac:spMkLst>
        </pc:spChg>
      </pc:sldChg>
      <pc:sldChg chg="modSp">
        <pc:chgData name="Miguel Lopez M" userId="c87fad10-2e85-47e3-aa4e-2d55a76fc039" providerId="ADAL" clId="{F9D77AE1-2021-4052-83AD-65BD47A50A4B}" dt="2019-09-14T15:29:42.635" v="5576" actId="20577"/>
        <pc:sldMkLst>
          <pc:docMk/>
          <pc:sldMk cId="0" sldId="262"/>
        </pc:sldMkLst>
        <pc:spChg chg="mod">
          <ac:chgData name="Miguel Lopez M" userId="c87fad10-2e85-47e3-aa4e-2d55a76fc039" providerId="ADAL" clId="{F9D77AE1-2021-4052-83AD-65BD47A50A4B}" dt="2019-09-14T11:58:12.708" v="201" actId="20577"/>
          <ac:spMkLst>
            <pc:docMk/>
            <pc:sldMk cId="0" sldId="262"/>
            <ac:spMk id="2" creationId="{00000000-0000-0000-0000-000000000000}"/>
          </ac:spMkLst>
        </pc:spChg>
        <pc:spChg chg="mod">
          <ac:chgData name="Miguel Lopez M" userId="c87fad10-2e85-47e3-aa4e-2d55a76fc039" providerId="ADAL" clId="{F9D77AE1-2021-4052-83AD-65BD47A50A4B}" dt="2019-09-14T15:29:42.635" v="5576" actId="20577"/>
          <ac:spMkLst>
            <pc:docMk/>
            <pc:sldMk cId="0" sldId="262"/>
            <ac:spMk id="9218" creationId="{00000000-0000-0000-0000-000000000000}"/>
          </ac:spMkLst>
        </pc:spChg>
      </pc:sldChg>
      <pc:sldChg chg="modSp">
        <pc:chgData name="Miguel Lopez M" userId="c87fad10-2e85-47e3-aa4e-2d55a76fc039" providerId="ADAL" clId="{F9D77AE1-2021-4052-83AD-65BD47A50A4B}" dt="2019-09-14T15:22:37.596" v="5311" actId="20577"/>
        <pc:sldMkLst>
          <pc:docMk/>
          <pc:sldMk cId="0" sldId="263"/>
        </pc:sldMkLst>
        <pc:spChg chg="mod">
          <ac:chgData name="Miguel Lopez M" userId="c87fad10-2e85-47e3-aa4e-2d55a76fc039" providerId="ADAL" clId="{F9D77AE1-2021-4052-83AD-65BD47A50A4B}" dt="2019-09-14T15:14:02.843" v="5070" actId="20577"/>
          <ac:spMkLst>
            <pc:docMk/>
            <pc:sldMk cId="0" sldId="263"/>
            <ac:spMk id="2" creationId="{00000000-0000-0000-0000-000000000000}"/>
          </ac:spMkLst>
        </pc:spChg>
        <pc:spChg chg="mod">
          <ac:chgData name="Miguel Lopez M" userId="c87fad10-2e85-47e3-aa4e-2d55a76fc039" providerId="ADAL" clId="{F9D77AE1-2021-4052-83AD-65BD47A50A4B}" dt="2019-09-14T15:22:37.596" v="5311" actId="20577"/>
          <ac:spMkLst>
            <pc:docMk/>
            <pc:sldMk cId="0" sldId="263"/>
            <ac:spMk id="3" creationId="{00000000-0000-0000-0000-000000000000}"/>
          </ac:spMkLst>
        </pc:spChg>
      </pc:sldChg>
      <pc:sldChg chg="modSp">
        <pc:chgData name="Miguel Lopez M" userId="c87fad10-2e85-47e3-aa4e-2d55a76fc039" providerId="ADAL" clId="{F9D77AE1-2021-4052-83AD-65BD47A50A4B}" dt="2019-09-14T14:59:55.192" v="4558" actId="20577"/>
        <pc:sldMkLst>
          <pc:docMk/>
          <pc:sldMk cId="0" sldId="264"/>
        </pc:sldMkLst>
        <pc:spChg chg="mod">
          <ac:chgData name="Miguel Lopez M" userId="c87fad10-2e85-47e3-aa4e-2d55a76fc039" providerId="ADAL" clId="{F9D77AE1-2021-4052-83AD-65BD47A50A4B}" dt="2019-09-14T14:59:55.192" v="4558" actId="20577"/>
          <ac:spMkLst>
            <pc:docMk/>
            <pc:sldMk cId="0" sldId="264"/>
            <ac:spMk id="2" creationId="{00000000-0000-0000-0000-000000000000}"/>
          </ac:spMkLst>
        </pc:spChg>
      </pc:sldChg>
      <pc:sldChg chg="modSp add">
        <pc:chgData name="Miguel Lopez M" userId="c87fad10-2e85-47e3-aa4e-2d55a76fc039" providerId="ADAL" clId="{F9D77AE1-2021-4052-83AD-65BD47A50A4B}" dt="2019-09-14T15:34:30.547" v="5723" actId="20577"/>
        <pc:sldMkLst>
          <pc:docMk/>
          <pc:sldMk cId="2098743688" sldId="265"/>
        </pc:sldMkLst>
        <pc:spChg chg="mod">
          <ac:chgData name="Miguel Lopez M" userId="c87fad10-2e85-47e3-aa4e-2d55a76fc039" providerId="ADAL" clId="{F9D77AE1-2021-4052-83AD-65BD47A50A4B}" dt="2019-09-14T12:17:19.730" v="1150" actId="20577"/>
          <ac:spMkLst>
            <pc:docMk/>
            <pc:sldMk cId="2098743688" sldId="265"/>
            <ac:spMk id="2" creationId="{0244CF15-8CB7-4A1D-9C46-A4291DF5D855}"/>
          </ac:spMkLst>
        </pc:spChg>
        <pc:spChg chg="mod">
          <ac:chgData name="Miguel Lopez M" userId="c87fad10-2e85-47e3-aa4e-2d55a76fc039" providerId="ADAL" clId="{F9D77AE1-2021-4052-83AD-65BD47A50A4B}" dt="2019-09-14T15:34:30.547" v="5723" actId="20577"/>
          <ac:spMkLst>
            <pc:docMk/>
            <pc:sldMk cId="2098743688" sldId="265"/>
            <ac:spMk id="3" creationId="{B2EFDCDA-1348-4410-BB49-98984AD238C7}"/>
          </ac:spMkLst>
        </pc:spChg>
      </pc:sldChg>
      <pc:sldChg chg="modSp add">
        <pc:chgData name="Miguel Lopez M" userId="c87fad10-2e85-47e3-aa4e-2d55a76fc039" providerId="ADAL" clId="{F9D77AE1-2021-4052-83AD-65BD47A50A4B}" dt="2019-09-14T16:02:09.779" v="6361" actId="20577"/>
        <pc:sldMkLst>
          <pc:docMk/>
          <pc:sldMk cId="243838274" sldId="266"/>
        </pc:sldMkLst>
        <pc:spChg chg="mod">
          <ac:chgData name="Miguel Lopez M" userId="c87fad10-2e85-47e3-aa4e-2d55a76fc039" providerId="ADAL" clId="{F9D77AE1-2021-4052-83AD-65BD47A50A4B}" dt="2019-09-14T12:26:04.413" v="1260" actId="20577"/>
          <ac:spMkLst>
            <pc:docMk/>
            <pc:sldMk cId="243838274" sldId="266"/>
            <ac:spMk id="2" creationId="{A51114BC-C6F8-4B95-975F-E72AA02BACD1}"/>
          </ac:spMkLst>
        </pc:spChg>
        <pc:spChg chg="mod">
          <ac:chgData name="Miguel Lopez M" userId="c87fad10-2e85-47e3-aa4e-2d55a76fc039" providerId="ADAL" clId="{F9D77AE1-2021-4052-83AD-65BD47A50A4B}" dt="2019-09-14T16:02:09.779" v="6361" actId="20577"/>
          <ac:spMkLst>
            <pc:docMk/>
            <pc:sldMk cId="243838274" sldId="266"/>
            <ac:spMk id="3" creationId="{C20D937E-500D-45E4-8BF9-73A7E9E73DAD}"/>
          </ac:spMkLst>
        </pc:spChg>
      </pc:sldChg>
      <pc:sldChg chg="addSp modSp add del">
        <pc:chgData name="Miguel Lopez M" userId="c87fad10-2e85-47e3-aa4e-2d55a76fc039" providerId="ADAL" clId="{F9D77AE1-2021-4052-83AD-65BD47A50A4B}" dt="2019-09-15T04:44:52.562" v="6380" actId="2696"/>
        <pc:sldMkLst>
          <pc:docMk/>
          <pc:sldMk cId="2268082910" sldId="267"/>
        </pc:sldMkLst>
        <pc:spChg chg="mod">
          <ac:chgData name="Miguel Lopez M" userId="c87fad10-2e85-47e3-aa4e-2d55a76fc039" providerId="ADAL" clId="{F9D77AE1-2021-4052-83AD-65BD47A50A4B}" dt="2019-09-14T12:35:29.795" v="1349" actId="20577"/>
          <ac:spMkLst>
            <pc:docMk/>
            <pc:sldMk cId="2268082910" sldId="267"/>
            <ac:spMk id="2" creationId="{470D05DF-F082-4813-9174-B10A4087E460}"/>
          </ac:spMkLst>
        </pc:spChg>
        <pc:spChg chg="mod">
          <ac:chgData name="Miguel Lopez M" userId="c87fad10-2e85-47e3-aa4e-2d55a76fc039" providerId="ADAL" clId="{F9D77AE1-2021-4052-83AD-65BD47A50A4B}" dt="2019-09-14T16:03:24.628" v="6363" actId="15"/>
          <ac:spMkLst>
            <pc:docMk/>
            <pc:sldMk cId="2268082910" sldId="267"/>
            <ac:spMk id="3" creationId="{7F5F1E01-A2E9-45EB-9E74-9C56F238653D}"/>
          </ac:spMkLst>
        </pc:spChg>
        <pc:picChg chg="add mod">
          <ac:chgData name="Miguel Lopez M" userId="c87fad10-2e85-47e3-aa4e-2d55a76fc039" providerId="ADAL" clId="{F9D77AE1-2021-4052-83AD-65BD47A50A4B}" dt="2019-09-14T12:46:52.127" v="1672" actId="1076"/>
          <ac:picMkLst>
            <pc:docMk/>
            <pc:sldMk cId="2268082910" sldId="267"/>
            <ac:picMk id="7" creationId="{BE037E87-7476-4A34-8222-76395CB3BDE5}"/>
          </ac:picMkLst>
        </pc:picChg>
      </pc:sldChg>
      <pc:sldChg chg="addSp delSp modSp add">
        <pc:chgData name="Miguel Lopez M" userId="c87fad10-2e85-47e3-aa4e-2d55a76fc039" providerId="ADAL" clId="{F9D77AE1-2021-4052-83AD-65BD47A50A4B}" dt="2019-09-14T15:36:43.413" v="5728" actId="20577"/>
        <pc:sldMkLst>
          <pc:docMk/>
          <pc:sldMk cId="1396415399" sldId="268"/>
        </pc:sldMkLst>
        <pc:spChg chg="mod">
          <ac:chgData name="Miguel Lopez M" userId="c87fad10-2e85-47e3-aa4e-2d55a76fc039" providerId="ADAL" clId="{F9D77AE1-2021-4052-83AD-65BD47A50A4B}" dt="2019-09-14T12:42:16.874" v="1624" actId="20577"/>
          <ac:spMkLst>
            <pc:docMk/>
            <pc:sldMk cId="1396415399" sldId="268"/>
            <ac:spMk id="2" creationId="{470D05DF-F082-4813-9174-B10A4087E460}"/>
          </ac:spMkLst>
        </pc:spChg>
        <pc:spChg chg="mod">
          <ac:chgData name="Miguel Lopez M" userId="c87fad10-2e85-47e3-aa4e-2d55a76fc039" providerId="ADAL" clId="{F9D77AE1-2021-4052-83AD-65BD47A50A4B}" dt="2019-09-14T15:36:43.413" v="5728" actId="20577"/>
          <ac:spMkLst>
            <pc:docMk/>
            <pc:sldMk cId="1396415399" sldId="268"/>
            <ac:spMk id="3" creationId="{7F5F1E01-A2E9-45EB-9E74-9C56F238653D}"/>
          </ac:spMkLst>
        </pc:spChg>
        <pc:picChg chg="del mod">
          <ac:chgData name="Miguel Lopez M" userId="c87fad10-2e85-47e3-aa4e-2d55a76fc039" providerId="ADAL" clId="{F9D77AE1-2021-4052-83AD-65BD47A50A4B}" dt="2019-09-14T12:44:31.853" v="1666" actId="478"/>
          <ac:picMkLst>
            <pc:docMk/>
            <pc:sldMk cId="1396415399" sldId="268"/>
            <ac:picMk id="7" creationId="{BE037E87-7476-4A34-8222-76395CB3BDE5}"/>
          </ac:picMkLst>
        </pc:picChg>
        <pc:picChg chg="add mod">
          <ac:chgData name="Miguel Lopez M" userId="c87fad10-2e85-47e3-aa4e-2d55a76fc039" providerId="ADAL" clId="{F9D77AE1-2021-4052-83AD-65BD47A50A4B}" dt="2019-09-14T12:49:40.868" v="1939" actId="1036"/>
          <ac:picMkLst>
            <pc:docMk/>
            <pc:sldMk cId="1396415399" sldId="268"/>
            <ac:picMk id="8" creationId="{2986BA88-C34C-48C7-9721-228F7F67A437}"/>
          </ac:picMkLst>
        </pc:picChg>
      </pc:sldChg>
      <pc:sldChg chg="addSp delSp modSp add">
        <pc:chgData name="Miguel Lopez M" userId="c87fad10-2e85-47e3-aa4e-2d55a76fc039" providerId="ADAL" clId="{F9D77AE1-2021-4052-83AD-65BD47A50A4B}" dt="2019-09-14T14:29:16.374" v="2667" actId="20577"/>
        <pc:sldMkLst>
          <pc:docMk/>
          <pc:sldMk cId="1831849312" sldId="269"/>
        </pc:sldMkLst>
        <pc:spChg chg="mod">
          <ac:chgData name="Miguel Lopez M" userId="c87fad10-2e85-47e3-aa4e-2d55a76fc039" providerId="ADAL" clId="{F9D77AE1-2021-4052-83AD-65BD47A50A4B}" dt="2019-09-14T14:04:42.319" v="2107" actId="20577"/>
          <ac:spMkLst>
            <pc:docMk/>
            <pc:sldMk cId="1831849312" sldId="269"/>
            <ac:spMk id="2" creationId="{AD7856C5-E1CA-4CAE-A428-D366BEC9C9F2}"/>
          </ac:spMkLst>
        </pc:spChg>
        <pc:spChg chg="add del mod ord">
          <ac:chgData name="Miguel Lopez M" userId="c87fad10-2e85-47e3-aa4e-2d55a76fc039" providerId="ADAL" clId="{F9D77AE1-2021-4052-83AD-65BD47A50A4B}" dt="2019-09-14T14:26:59.045" v="2626" actId="20577"/>
          <ac:spMkLst>
            <pc:docMk/>
            <pc:sldMk cId="1831849312" sldId="269"/>
            <ac:spMk id="3" creationId="{49CC1607-C3A5-4B7C-A5E0-32BC378E27ED}"/>
          </ac:spMkLst>
        </pc:spChg>
        <pc:spChg chg="add mod">
          <ac:chgData name="Miguel Lopez M" userId="c87fad10-2e85-47e3-aa4e-2d55a76fc039" providerId="ADAL" clId="{F9D77AE1-2021-4052-83AD-65BD47A50A4B}" dt="2019-09-14T14:23:45.043" v="2614" actId="1038"/>
          <ac:spMkLst>
            <pc:docMk/>
            <pc:sldMk cId="1831849312" sldId="269"/>
            <ac:spMk id="7" creationId="{8F314F62-C794-43CE-B9BC-76E5D0B6D433}"/>
          </ac:spMkLst>
        </pc:spChg>
        <pc:spChg chg="add mod">
          <ac:chgData name="Miguel Lopez M" userId="c87fad10-2e85-47e3-aa4e-2d55a76fc039" providerId="ADAL" clId="{F9D77AE1-2021-4052-83AD-65BD47A50A4B}" dt="2019-09-14T14:23:45.043" v="2614" actId="1038"/>
          <ac:spMkLst>
            <pc:docMk/>
            <pc:sldMk cId="1831849312" sldId="269"/>
            <ac:spMk id="8" creationId="{E5370D42-2519-410B-A41E-517111D69D1F}"/>
          </ac:spMkLst>
        </pc:spChg>
        <pc:spChg chg="add mod">
          <ac:chgData name="Miguel Lopez M" userId="c87fad10-2e85-47e3-aa4e-2d55a76fc039" providerId="ADAL" clId="{F9D77AE1-2021-4052-83AD-65BD47A50A4B}" dt="2019-09-14T14:23:45.043" v="2614" actId="1038"/>
          <ac:spMkLst>
            <pc:docMk/>
            <pc:sldMk cId="1831849312" sldId="269"/>
            <ac:spMk id="9" creationId="{5282397B-583F-480D-B440-4B5F249DB8EF}"/>
          </ac:spMkLst>
        </pc:spChg>
        <pc:spChg chg="add mod">
          <ac:chgData name="Miguel Lopez M" userId="c87fad10-2e85-47e3-aa4e-2d55a76fc039" providerId="ADAL" clId="{F9D77AE1-2021-4052-83AD-65BD47A50A4B}" dt="2019-09-14T14:23:45.043" v="2614" actId="1038"/>
          <ac:spMkLst>
            <pc:docMk/>
            <pc:sldMk cId="1831849312" sldId="269"/>
            <ac:spMk id="16" creationId="{0D7F6AB3-9998-4E51-866F-58526D54D0D5}"/>
          </ac:spMkLst>
        </pc:spChg>
        <pc:spChg chg="add del mod">
          <ac:chgData name="Miguel Lopez M" userId="c87fad10-2e85-47e3-aa4e-2d55a76fc039" providerId="ADAL" clId="{F9D77AE1-2021-4052-83AD-65BD47A50A4B}" dt="2019-09-14T14:10:26.095" v="2290"/>
          <ac:spMkLst>
            <pc:docMk/>
            <pc:sldMk cId="1831849312" sldId="269"/>
            <ac:spMk id="17" creationId="{FE2B14E9-72D1-4E47-B908-9C2DD015B27E}"/>
          </ac:spMkLst>
        </pc:spChg>
        <pc:spChg chg="add del mod">
          <ac:chgData name="Miguel Lopez M" userId="c87fad10-2e85-47e3-aa4e-2d55a76fc039" providerId="ADAL" clId="{F9D77AE1-2021-4052-83AD-65BD47A50A4B}" dt="2019-09-14T14:10:26.095" v="2290"/>
          <ac:spMkLst>
            <pc:docMk/>
            <pc:sldMk cId="1831849312" sldId="269"/>
            <ac:spMk id="18" creationId="{04D4C83B-C5AE-45C8-A0A2-0AC6D5A27E8E}"/>
          </ac:spMkLst>
        </pc:spChg>
        <pc:spChg chg="add del mod">
          <ac:chgData name="Miguel Lopez M" userId="c87fad10-2e85-47e3-aa4e-2d55a76fc039" providerId="ADAL" clId="{F9D77AE1-2021-4052-83AD-65BD47A50A4B}" dt="2019-09-14T14:10:19.483" v="2288"/>
          <ac:spMkLst>
            <pc:docMk/>
            <pc:sldMk cId="1831849312" sldId="269"/>
            <ac:spMk id="21" creationId="{40421687-EA5D-4292-A6E3-5918E685F769}"/>
          </ac:spMkLst>
        </pc:spChg>
        <pc:spChg chg="add del">
          <ac:chgData name="Miguel Lopez M" userId="c87fad10-2e85-47e3-aa4e-2d55a76fc039" providerId="ADAL" clId="{F9D77AE1-2021-4052-83AD-65BD47A50A4B}" dt="2019-09-14T14:10:19.150" v="2287"/>
          <ac:spMkLst>
            <pc:docMk/>
            <pc:sldMk cId="1831849312" sldId="269"/>
            <ac:spMk id="22" creationId="{10B9F86E-2B16-4DFB-9F0B-82B727653999}"/>
          </ac:spMkLst>
        </pc:spChg>
        <pc:spChg chg="add del">
          <ac:chgData name="Miguel Lopez M" userId="c87fad10-2e85-47e3-aa4e-2d55a76fc039" providerId="ADAL" clId="{F9D77AE1-2021-4052-83AD-65BD47A50A4B}" dt="2019-09-14T14:10:19.150" v="2287"/>
          <ac:spMkLst>
            <pc:docMk/>
            <pc:sldMk cId="1831849312" sldId="269"/>
            <ac:spMk id="23" creationId="{9B247347-C942-4FA5-814B-3DE68D587DCB}"/>
          </ac:spMkLst>
        </pc:spChg>
        <pc:spChg chg="add del">
          <ac:chgData name="Miguel Lopez M" userId="c87fad10-2e85-47e3-aa4e-2d55a76fc039" providerId="ADAL" clId="{F9D77AE1-2021-4052-83AD-65BD47A50A4B}" dt="2019-09-14T14:10:19.150" v="2287"/>
          <ac:spMkLst>
            <pc:docMk/>
            <pc:sldMk cId="1831849312" sldId="269"/>
            <ac:spMk id="24" creationId="{D929FF51-27AE-4FFC-B93D-57F43B4D4035}"/>
          </ac:spMkLst>
        </pc:spChg>
        <pc:spChg chg="add del">
          <ac:chgData name="Miguel Lopez M" userId="c87fad10-2e85-47e3-aa4e-2d55a76fc039" providerId="ADAL" clId="{F9D77AE1-2021-4052-83AD-65BD47A50A4B}" dt="2019-09-14T14:10:39.279" v="2294"/>
          <ac:spMkLst>
            <pc:docMk/>
            <pc:sldMk cId="1831849312" sldId="269"/>
            <ac:spMk id="27" creationId="{B807263C-F781-4D3C-A778-E31C4C3F0838}"/>
          </ac:spMkLst>
        </pc:spChg>
        <pc:spChg chg="add del">
          <ac:chgData name="Miguel Lopez M" userId="c87fad10-2e85-47e3-aa4e-2d55a76fc039" providerId="ADAL" clId="{F9D77AE1-2021-4052-83AD-65BD47A50A4B}" dt="2019-09-14T14:10:39.279" v="2294"/>
          <ac:spMkLst>
            <pc:docMk/>
            <pc:sldMk cId="1831849312" sldId="269"/>
            <ac:spMk id="28" creationId="{D53E0DA6-0334-43B8-8779-E438A76AE300}"/>
          </ac:spMkLst>
        </pc:spChg>
        <pc:spChg chg="add del">
          <ac:chgData name="Miguel Lopez M" userId="c87fad10-2e85-47e3-aa4e-2d55a76fc039" providerId="ADAL" clId="{F9D77AE1-2021-4052-83AD-65BD47A50A4B}" dt="2019-09-14T14:10:39.279" v="2294"/>
          <ac:spMkLst>
            <pc:docMk/>
            <pc:sldMk cId="1831849312" sldId="269"/>
            <ac:spMk id="29" creationId="{20D4FC8C-3DC9-4DEF-A48D-0E45131735B1}"/>
          </ac:spMkLst>
        </pc:spChg>
        <pc:spChg chg="add del mod">
          <ac:chgData name="Miguel Lopez M" userId="c87fad10-2e85-47e3-aa4e-2d55a76fc039" providerId="ADAL" clId="{F9D77AE1-2021-4052-83AD-65BD47A50A4B}" dt="2019-09-14T14:11:15.107" v="2297" actId="478"/>
          <ac:spMkLst>
            <pc:docMk/>
            <pc:sldMk cId="1831849312" sldId="269"/>
            <ac:spMk id="32" creationId="{B861A93A-5222-4670-A216-7C2A13A13F86}"/>
          </ac:spMkLst>
        </pc:spChg>
        <pc:spChg chg="add del mod">
          <ac:chgData name="Miguel Lopez M" userId="c87fad10-2e85-47e3-aa4e-2d55a76fc039" providerId="ADAL" clId="{F9D77AE1-2021-4052-83AD-65BD47A50A4B}" dt="2019-09-14T14:11:15.107" v="2297" actId="478"/>
          <ac:spMkLst>
            <pc:docMk/>
            <pc:sldMk cId="1831849312" sldId="269"/>
            <ac:spMk id="33" creationId="{6807DA4D-9B03-4596-AE5B-8A8403DF2E54}"/>
          </ac:spMkLst>
        </pc:spChg>
        <pc:spChg chg="add del mod">
          <ac:chgData name="Miguel Lopez M" userId="c87fad10-2e85-47e3-aa4e-2d55a76fc039" providerId="ADAL" clId="{F9D77AE1-2021-4052-83AD-65BD47A50A4B}" dt="2019-09-14T14:11:15.107" v="2297" actId="478"/>
          <ac:spMkLst>
            <pc:docMk/>
            <pc:sldMk cId="1831849312" sldId="269"/>
            <ac:spMk id="34" creationId="{E67D85B0-63A6-49B8-AA07-0C0830FF75EF}"/>
          </ac:spMkLst>
        </pc:spChg>
        <pc:spChg chg="add mod">
          <ac:chgData name="Miguel Lopez M" userId="c87fad10-2e85-47e3-aa4e-2d55a76fc039" providerId="ADAL" clId="{F9D77AE1-2021-4052-83AD-65BD47A50A4B}" dt="2019-09-14T14:23:45.043" v="2614" actId="1038"/>
          <ac:spMkLst>
            <pc:docMk/>
            <pc:sldMk cId="1831849312" sldId="269"/>
            <ac:spMk id="37" creationId="{89C880DD-30A2-4B1A-B43A-10994EF4B008}"/>
          </ac:spMkLst>
        </pc:spChg>
        <pc:spChg chg="add mod">
          <ac:chgData name="Miguel Lopez M" userId="c87fad10-2e85-47e3-aa4e-2d55a76fc039" providerId="ADAL" clId="{F9D77AE1-2021-4052-83AD-65BD47A50A4B}" dt="2019-09-14T14:29:16.374" v="2667" actId="20577"/>
          <ac:spMkLst>
            <pc:docMk/>
            <pc:sldMk cId="1831849312" sldId="269"/>
            <ac:spMk id="38" creationId="{2B4CB8EE-C329-4E69-9561-BE7533827AB3}"/>
          </ac:spMkLst>
        </pc:spChg>
        <pc:cxnChg chg="add mod">
          <ac:chgData name="Miguel Lopez M" userId="c87fad10-2e85-47e3-aa4e-2d55a76fc039" providerId="ADAL" clId="{F9D77AE1-2021-4052-83AD-65BD47A50A4B}" dt="2019-09-14T14:23:45.043" v="2614" actId="1038"/>
          <ac:cxnSpMkLst>
            <pc:docMk/>
            <pc:sldMk cId="1831849312" sldId="269"/>
            <ac:cxnSpMk id="11" creationId="{D004CD6C-436D-49DF-BDB0-3610B7C19181}"/>
          </ac:cxnSpMkLst>
        </pc:cxnChg>
        <pc:cxnChg chg="add mod">
          <ac:chgData name="Miguel Lopez M" userId="c87fad10-2e85-47e3-aa4e-2d55a76fc039" providerId="ADAL" clId="{F9D77AE1-2021-4052-83AD-65BD47A50A4B}" dt="2019-09-14T14:23:45.043" v="2614" actId="1038"/>
          <ac:cxnSpMkLst>
            <pc:docMk/>
            <pc:sldMk cId="1831849312" sldId="269"/>
            <ac:cxnSpMk id="12" creationId="{89D2C30D-9FCB-4B64-B6F1-FD52C65A82B2}"/>
          </ac:cxnSpMkLst>
        </pc:cxnChg>
        <pc:cxnChg chg="add del mod">
          <ac:chgData name="Miguel Lopez M" userId="c87fad10-2e85-47e3-aa4e-2d55a76fc039" providerId="ADAL" clId="{F9D77AE1-2021-4052-83AD-65BD47A50A4B}" dt="2019-09-14T14:10:26.095" v="2290"/>
          <ac:cxnSpMkLst>
            <pc:docMk/>
            <pc:sldMk cId="1831849312" sldId="269"/>
            <ac:cxnSpMk id="19" creationId="{413E750D-484D-4778-BA15-50871268E643}"/>
          </ac:cxnSpMkLst>
        </pc:cxnChg>
        <pc:cxnChg chg="add del mod">
          <ac:chgData name="Miguel Lopez M" userId="c87fad10-2e85-47e3-aa4e-2d55a76fc039" providerId="ADAL" clId="{F9D77AE1-2021-4052-83AD-65BD47A50A4B}" dt="2019-09-14T14:10:26.095" v="2290"/>
          <ac:cxnSpMkLst>
            <pc:docMk/>
            <pc:sldMk cId="1831849312" sldId="269"/>
            <ac:cxnSpMk id="20" creationId="{C83F6C45-657E-44C3-842F-8F44D52D5EEE}"/>
          </ac:cxnSpMkLst>
        </pc:cxnChg>
        <pc:cxnChg chg="add del">
          <ac:chgData name="Miguel Lopez M" userId="c87fad10-2e85-47e3-aa4e-2d55a76fc039" providerId="ADAL" clId="{F9D77AE1-2021-4052-83AD-65BD47A50A4B}" dt="2019-09-14T14:10:19.150" v="2287"/>
          <ac:cxnSpMkLst>
            <pc:docMk/>
            <pc:sldMk cId="1831849312" sldId="269"/>
            <ac:cxnSpMk id="25" creationId="{C3D090BA-7C90-4579-9855-4D222DFF5E38}"/>
          </ac:cxnSpMkLst>
        </pc:cxnChg>
        <pc:cxnChg chg="add del">
          <ac:chgData name="Miguel Lopez M" userId="c87fad10-2e85-47e3-aa4e-2d55a76fc039" providerId="ADAL" clId="{F9D77AE1-2021-4052-83AD-65BD47A50A4B}" dt="2019-09-14T14:10:19.150" v="2287"/>
          <ac:cxnSpMkLst>
            <pc:docMk/>
            <pc:sldMk cId="1831849312" sldId="269"/>
            <ac:cxnSpMk id="26" creationId="{36FCF5A8-33C6-4969-B9E9-98AA8B946307}"/>
          </ac:cxnSpMkLst>
        </pc:cxnChg>
        <pc:cxnChg chg="add del">
          <ac:chgData name="Miguel Lopez M" userId="c87fad10-2e85-47e3-aa4e-2d55a76fc039" providerId="ADAL" clId="{F9D77AE1-2021-4052-83AD-65BD47A50A4B}" dt="2019-09-14T14:10:39.279" v="2294"/>
          <ac:cxnSpMkLst>
            <pc:docMk/>
            <pc:sldMk cId="1831849312" sldId="269"/>
            <ac:cxnSpMk id="30" creationId="{8A90FEC9-8818-41EA-BDB1-5FC0B818CDED}"/>
          </ac:cxnSpMkLst>
        </pc:cxnChg>
        <pc:cxnChg chg="add del">
          <ac:chgData name="Miguel Lopez M" userId="c87fad10-2e85-47e3-aa4e-2d55a76fc039" providerId="ADAL" clId="{F9D77AE1-2021-4052-83AD-65BD47A50A4B}" dt="2019-09-14T14:10:39.279" v="2294"/>
          <ac:cxnSpMkLst>
            <pc:docMk/>
            <pc:sldMk cId="1831849312" sldId="269"/>
            <ac:cxnSpMk id="31" creationId="{780C06CF-E7B2-4BE4-8928-E406D61546F3}"/>
          </ac:cxnSpMkLst>
        </pc:cxnChg>
        <pc:cxnChg chg="add del mod">
          <ac:chgData name="Miguel Lopez M" userId="c87fad10-2e85-47e3-aa4e-2d55a76fc039" providerId="ADAL" clId="{F9D77AE1-2021-4052-83AD-65BD47A50A4B}" dt="2019-09-14T14:11:15.107" v="2297" actId="478"/>
          <ac:cxnSpMkLst>
            <pc:docMk/>
            <pc:sldMk cId="1831849312" sldId="269"/>
            <ac:cxnSpMk id="35" creationId="{8D64A8A7-30E1-4175-A192-B369A1E60FE8}"/>
          </ac:cxnSpMkLst>
        </pc:cxnChg>
        <pc:cxnChg chg="add del mod">
          <ac:chgData name="Miguel Lopez M" userId="c87fad10-2e85-47e3-aa4e-2d55a76fc039" providerId="ADAL" clId="{F9D77AE1-2021-4052-83AD-65BD47A50A4B}" dt="2019-09-14T14:11:15.107" v="2297" actId="478"/>
          <ac:cxnSpMkLst>
            <pc:docMk/>
            <pc:sldMk cId="1831849312" sldId="269"/>
            <ac:cxnSpMk id="36" creationId="{3B163E50-3B67-43E5-ABE0-D0CFBD26358A}"/>
          </ac:cxnSpMkLst>
        </pc:cxnChg>
      </pc:sldChg>
      <pc:sldChg chg="modSp add">
        <pc:chgData name="Miguel Lopez M" userId="c87fad10-2e85-47e3-aa4e-2d55a76fc039" providerId="ADAL" clId="{F9D77AE1-2021-4052-83AD-65BD47A50A4B}" dt="2019-09-14T15:48:31.492" v="5751" actId="20577"/>
        <pc:sldMkLst>
          <pc:docMk/>
          <pc:sldMk cId="3529453950" sldId="270"/>
        </pc:sldMkLst>
        <pc:spChg chg="mod">
          <ac:chgData name="Miguel Lopez M" userId="c87fad10-2e85-47e3-aa4e-2d55a76fc039" providerId="ADAL" clId="{F9D77AE1-2021-4052-83AD-65BD47A50A4B}" dt="2019-09-14T14:30:02.166" v="2678" actId="20577"/>
          <ac:spMkLst>
            <pc:docMk/>
            <pc:sldMk cId="3529453950" sldId="270"/>
            <ac:spMk id="2" creationId="{21D92FDF-9381-498E-9588-289B831E9622}"/>
          </ac:spMkLst>
        </pc:spChg>
        <pc:spChg chg="mod">
          <ac:chgData name="Miguel Lopez M" userId="c87fad10-2e85-47e3-aa4e-2d55a76fc039" providerId="ADAL" clId="{F9D77AE1-2021-4052-83AD-65BD47A50A4B}" dt="2019-09-14T15:48:31.492" v="5751" actId="20577"/>
          <ac:spMkLst>
            <pc:docMk/>
            <pc:sldMk cId="3529453950" sldId="270"/>
            <ac:spMk id="3" creationId="{FF6D9FB8-42C2-4534-8A8F-FA93393F5578}"/>
          </ac:spMkLst>
        </pc:spChg>
      </pc:sldChg>
      <pc:sldChg chg="modSp add">
        <pc:chgData name="Miguel Lopez M" userId="c87fad10-2e85-47e3-aa4e-2d55a76fc039" providerId="ADAL" clId="{F9D77AE1-2021-4052-83AD-65BD47A50A4B}" dt="2019-09-14T15:40:47.157" v="5743" actId="20577"/>
        <pc:sldMkLst>
          <pc:docMk/>
          <pc:sldMk cId="3788794519" sldId="271"/>
        </pc:sldMkLst>
        <pc:spChg chg="mod">
          <ac:chgData name="Miguel Lopez M" userId="c87fad10-2e85-47e3-aa4e-2d55a76fc039" providerId="ADAL" clId="{F9D77AE1-2021-4052-83AD-65BD47A50A4B}" dt="2019-09-14T14:48:58.924" v="4143" actId="20577"/>
          <ac:spMkLst>
            <pc:docMk/>
            <pc:sldMk cId="3788794519" sldId="271"/>
            <ac:spMk id="2" creationId="{AAB340B2-1A7B-4944-AE2B-B4F0C9F063DD}"/>
          </ac:spMkLst>
        </pc:spChg>
        <pc:spChg chg="mod">
          <ac:chgData name="Miguel Lopez M" userId="c87fad10-2e85-47e3-aa4e-2d55a76fc039" providerId="ADAL" clId="{F9D77AE1-2021-4052-83AD-65BD47A50A4B}" dt="2019-09-14T15:40:47.157" v="5743" actId="20577"/>
          <ac:spMkLst>
            <pc:docMk/>
            <pc:sldMk cId="3788794519" sldId="271"/>
            <ac:spMk id="3" creationId="{89F6F5B3-BDA6-4EA6-A866-088B6BB6825F}"/>
          </ac:spMkLst>
        </pc:spChg>
      </pc:sldChg>
      <pc:sldChg chg="modSp add ord">
        <pc:chgData name="Miguel Lopez M" userId="c87fad10-2e85-47e3-aa4e-2d55a76fc039" providerId="ADAL" clId="{F9D77AE1-2021-4052-83AD-65BD47A50A4B}" dt="2019-09-15T04:51:12.913" v="6393" actId="20577"/>
        <pc:sldMkLst>
          <pc:docMk/>
          <pc:sldMk cId="316794713" sldId="272"/>
        </pc:sldMkLst>
        <pc:spChg chg="mod">
          <ac:chgData name="Miguel Lopez M" userId="c87fad10-2e85-47e3-aa4e-2d55a76fc039" providerId="ADAL" clId="{F9D77AE1-2021-4052-83AD-65BD47A50A4B}" dt="2019-09-15T04:51:12.913" v="6393" actId="20577"/>
          <ac:spMkLst>
            <pc:docMk/>
            <pc:sldMk cId="316794713" sldId="272"/>
            <ac:spMk id="3" creationId="{00000000-0000-0000-0000-000000000000}"/>
          </ac:spMkLst>
        </pc:spChg>
      </pc:sldChg>
      <pc:sldChg chg="add del">
        <pc:chgData name="Miguel Lopez M" userId="c87fad10-2e85-47e3-aa4e-2d55a76fc039" providerId="ADAL" clId="{F9D77AE1-2021-4052-83AD-65BD47A50A4B}" dt="2019-09-14T15:11:08.094" v="4981" actId="2696"/>
        <pc:sldMkLst>
          <pc:docMk/>
          <pc:sldMk cId="596304719" sldId="273"/>
        </pc:sldMkLst>
      </pc:sldChg>
      <pc:sldChg chg="modSp add ord">
        <pc:chgData name="Miguel Lopez M" userId="c87fad10-2e85-47e3-aa4e-2d55a76fc039" providerId="ADAL" clId="{F9D77AE1-2021-4052-83AD-65BD47A50A4B}" dt="2019-09-14T15:51:37.890" v="5758" actId="20577"/>
        <pc:sldMkLst>
          <pc:docMk/>
          <pc:sldMk cId="4005816681" sldId="273"/>
        </pc:sldMkLst>
        <pc:spChg chg="mod">
          <ac:chgData name="Miguel Lopez M" userId="c87fad10-2e85-47e3-aa4e-2d55a76fc039" providerId="ADAL" clId="{F9D77AE1-2021-4052-83AD-65BD47A50A4B}" dt="2019-09-14T15:13:58.416" v="5068" actId="20577"/>
          <ac:spMkLst>
            <pc:docMk/>
            <pc:sldMk cId="4005816681" sldId="273"/>
            <ac:spMk id="2" creationId="{00000000-0000-0000-0000-000000000000}"/>
          </ac:spMkLst>
        </pc:spChg>
        <pc:spChg chg="mod">
          <ac:chgData name="Miguel Lopez M" userId="c87fad10-2e85-47e3-aa4e-2d55a76fc039" providerId="ADAL" clId="{F9D77AE1-2021-4052-83AD-65BD47A50A4B}" dt="2019-09-14T15:51:37.890" v="5758" actId="20577"/>
          <ac:spMkLst>
            <pc:docMk/>
            <pc:sldMk cId="4005816681" sldId="273"/>
            <ac:spMk id="3" creationId="{00000000-0000-0000-0000-000000000000}"/>
          </ac:spMkLst>
        </pc:spChg>
      </pc:sldChg>
      <pc:sldChg chg="add">
        <pc:chgData name="Miguel Lopez M" userId="c87fad10-2e85-47e3-aa4e-2d55a76fc039" providerId="ADAL" clId="{F9D77AE1-2021-4052-83AD-65BD47A50A4B}" dt="2019-09-15T04:43:50.500" v="6379"/>
        <pc:sldMkLst>
          <pc:docMk/>
          <pc:sldMk cId="2205542089" sldId="274"/>
        </pc:sldMkLst>
      </pc:sldChg>
      <pc:sldChg chg="modSp add del">
        <pc:chgData name="Miguel Lopez M" userId="c87fad10-2e85-47e3-aa4e-2d55a76fc039" providerId="ADAL" clId="{F9D77AE1-2021-4052-83AD-65BD47A50A4B}" dt="2019-09-15T04:53:16.793" v="6501" actId="2696"/>
        <pc:sldMkLst>
          <pc:docMk/>
          <pc:sldMk cId="1547980279" sldId="275"/>
        </pc:sldMkLst>
        <pc:spChg chg="mod">
          <ac:chgData name="Miguel Lopez M" userId="c87fad10-2e85-47e3-aa4e-2d55a76fc039" providerId="ADAL" clId="{F9D77AE1-2021-4052-83AD-65BD47A50A4B}" dt="2019-09-15T04:51:46.749" v="6396" actId="20577"/>
          <ac:spMkLst>
            <pc:docMk/>
            <pc:sldMk cId="1547980279" sldId="275"/>
            <ac:spMk id="2" creationId="{00000000-0000-0000-0000-000000000000}"/>
          </ac:spMkLst>
        </pc:spChg>
        <pc:spChg chg="mod">
          <ac:chgData name="Miguel Lopez M" userId="c87fad10-2e85-47e3-aa4e-2d55a76fc039" providerId="ADAL" clId="{F9D77AE1-2021-4052-83AD-65BD47A50A4B}" dt="2019-09-15T04:52:56.940" v="6500" actId="20577"/>
          <ac:spMkLst>
            <pc:docMk/>
            <pc:sldMk cId="1547980279" sldId="275"/>
            <ac:spMk id="3" creationId="{00000000-0000-0000-0000-000000000000}"/>
          </ac:spMkLst>
        </pc:spChg>
      </pc:sldChg>
      <pc:sldMasterChg chg="modSp">
        <pc:chgData name="Miguel Lopez M" userId="c87fad10-2e85-47e3-aa4e-2d55a76fc039" providerId="ADAL" clId="{F9D77AE1-2021-4052-83AD-65BD47A50A4B}" dt="2019-09-13T14:39:35.291" v="38" actId="20577"/>
        <pc:sldMasterMkLst>
          <pc:docMk/>
          <pc:sldMasterMk cId="0" sldId="2147483648"/>
        </pc:sldMasterMkLst>
        <pc:spChg chg="mod">
          <ac:chgData name="Miguel Lopez M" userId="c87fad10-2e85-47e3-aa4e-2d55a76fc039" providerId="ADAL" clId="{F9D77AE1-2021-4052-83AD-65BD47A50A4B}" dt="2019-09-13T14:39:35.291" v="38" actId="20577"/>
          <ac:spMkLst>
            <pc:docMk/>
            <pc:sldMasterMk cId="0" sldId="2147483648"/>
            <ac:spMk id="10" creationId="{00000000-0000-0000-0000-000000000000}"/>
          </ac:spMkLst>
        </pc:sp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9/15/2019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9815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0457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sv-SE"/>
              <a:t>Sep 2019</a:t>
            </a:r>
            <a:endParaRPr lang="en-GB"/>
          </a:p>
        </p:txBody>
      </p:sp>
      <p:sp>
        <p:nvSpPr>
          <p:cNvPr id="5" name="Footer Placeholder 4"/>
          <p:cNvSpPr>
            <a:spLocks noGrp="1"/>
          </p:cNvSpPr>
          <p:nvPr>
            <p:ph type="ftr" idx="11"/>
          </p:nvPr>
        </p:nvSpPr>
        <p:spPr/>
        <p:txBody>
          <a:bodyPr/>
          <a:lstStyle>
            <a:lvl1pPr>
              <a:defRPr/>
            </a:lvl1pPr>
          </a:lstStyle>
          <a:p>
            <a:r>
              <a:rPr lang="en-GB"/>
              <a:t>Miguel López, Ericsson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Miguel López, Ericsson</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sv-SE"/>
              <a:t>Sep 2019</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sv-SE"/>
              <a:t>Sep 2019</a:t>
            </a:r>
            <a:endParaRPr lang="en-GB"/>
          </a:p>
        </p:txBody>
      </p:sp>
      <p:sp>
        <p:nvSpPr>
          <p:cNvPr id="5" name="Footer Placeholder 4"/>
          <p:cNvSpPr>
            <a:spLocks noGrp="1"/>
          </p:cNvSpPr>
          <p:nvPr>
            <p:ph type="ftr" idx="11"/>
          </p:nvPr>
        </p:nvSpPr>
        <p:spPr/>
        <p:txBody>
          <a:bodyPr/>
          <a:lstStyle>
            <a:lvl1pPr>
              <a:defRPr/>
            </a:lvl1pPr>
          </a:lstStyle>
          <a:p>
            <a:r>
              <a:rPr lang="en-GB"/>
              <a:t>Miguel López, Ericsson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sv-SE"/>
              <a:t>Sep 2019</a:t>
            </a:r>
            <a:endParaRPr lang="en-GB"/>
          </a:p>
        </p:txBody>
      </p:sp>
      <p:sp>
        <p:nvSpPr>
          <p:cNvPr id="6" name="Footer Placeholder 5"/>
          <p:cNvSpPr>
            <a:spLocks noGrp="1"/>
          </p:cNvSpPr>
          <p:nvPr>
            <p:ph type="ftr" idx="11"/>
          </p:nvPr>
        </p:nvSpPr>
        <p:spPr/>
        <p:txBody>
          <a:bodyPr/>
          <a:lstStyle>
            <a:lvl1pPr>
              <a:defRPr/>
            </a:lvl1pPr>
          </a:lstStyle>
          <a:p>
            <a:r>
              <a:rPr lang="en-GB"/>
              <a:t>Miguel López, Ericsson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sv-SE"/>
              <a:t>Sep 2019</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Miguel López, Ericsson</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sv-SE"/>
              <a:t>Sep 2019</a:t>
            </a:r>
            <a:endParaRPr lang="en-GB"/>
          </a:p>
        </p:txBody>
      </p:sp>
      <p:sp>
        <p:nvSpPr>
          <p:cNvPr id="4" name="Footer Placeholder 3"/>
          <p:cNvSpPr>
            <a:spLocks noGrp="1"/>
          </p:cNvSpPr>
          <p:nvPr>
            <p:ph type="ftr" idx="11"/>
          </p:nvPr>
        </p:nvSpPr>
        <p:spPr/>
        <p:txBody>
          <a:bodyPr/>
          <a:lstStyle>
            <a:lvl1pPr>
              <a:defRPr/>
            </a:lvl1pPr>
          </a:lstStyle>
          <a:p>
            <a:r>
              <a:rPr lang="en-GB"/>
              <a:t>Miguel López, Ericsson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sv-SE"/>
              <a:t>Sep 2019</a:t>
            </a:r>
            <a:endParaRPr lang="en-GB"/>
          </a:p>
        </p:txBody>
      </p:sp>
      <p:sp>
        <p:nvSpPr>
          <p:cNvPr id="3" name="Footer Placeholder 2"/>
          <p:cNvSpPr>
            <a:spLocks noGrp="1"/>
          </p:cNvSpPr>
          <p:nvPr>
            <p:ph type="ftr" idx="11"/>
          </p:nvPr>
        </p:nvSpPr>
        <p:spPr/>
        <p:txBody>
          <a:bodyPr/>
          <a:lstStyle>
            <a:lvl1pPr>
              <a:defRPr/>
            </a:lvl1pPr>
          </a:lstStyle>
          <a:p>
            <a:r>
              <a:rPr lang="en-GB"/>
              <a:t>Miguel López, Ericsson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sv-SE"/>
              <a:t>Sep 2019</a:t>
            </a:r>
            <a:endParaRPr lang="en-GB"/>
          </a:p>
        </p:txBody>
      </p:sp>
      <p:sp>
        <p:nvSpPr>
          <p:cNvPr id="5" name="Footer Placeholder 4"/>
          <p:cNvSpPr>
            <a:spLocks noGrp="1"/>
          </p:cNvSpPr>
          <p:nvPr>
            <p:ph type="ftr" idx="11"/>
          </p:nvPr>
        </p:nvSpPr>
        <p:spPr/>
        <p:txBody>
          <a:bodyPr/>
          <a:lstStyle>
            <a:lvl1pPr>
              <a:defRPr/>
            </a:lvl1pPr>
          </a:lstStyle>
          <a:p>
            <a:r>
              <a:rPr lang="en-GB"/>
              <a:t>Miguel López, Ericsson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sv-SE"/>
              <a:t>Sep 2019</a:t>
            </a:r>
            <a:endParaRPr lang="en-GB"/>
          </a:p>
        </p:txBody>
      </p:sp>
      <p:sp>
        <p:nvSpPr>
          <p:cNvPr id="5" name="Footer Placeholder 4"/>
          <p:cNvSpPr>
            <a:spLocks noGrp="1"/>
          </p:cNvSpPr>
          <p:nvPr>
            <p:ph type="ftr" idx="11"/>
          </p:nvPr>
        </p:nvSpPr>
        <p:spPr/>
        <p:txBody>
          <a:bodyPr/>
          <a:lstStyle>
            <a:lvl1pPr>
              <a:defRPr/>
            </a:lvl1pPr>
          </a:lstStyle>
          <a:p>
            <a:r>
              <a:rPr lang="en-GB"/>
              <a:t>Miguel López, Ericsson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sv-SE"/>
              <a:t>Sep 2019</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Miguel López, Ericsson</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802.11-19/1556r0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18/11-18-1549-00-0eht-candidate-technology-review.ppt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mentor.ieee.org/802.11/dcn/15/11-15-0343-01" TargetMode="External"/><Relationship Id="rId4" Type="http://schemas.openxmlformats.org/officeDocument/2006/relationships/hyperlink" Target="https://mentor.ieee.org/802.11/dcn/18/11-18-1897-00-00ax-6ghz-principles.ppt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Lean PHY for EHT</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2019-09-13</a:t>
            </a:r>
          </a:p>
        </p:txBody>
      </p:sp>
      <p:sp>
        <p:nvSpPr>
          <p:cNvPr id="6" name="Date Placeholder 3"/>
          <p:cNvSpPr>
            <a:spLocks noGrp="1"/>
          </p:cNvSpPr>
          <p:nvPr>
            <p:ph type="dt" idx="10"/>
          </p:nvPr>
        </p:nvSpPr>
        <p:spPr/>
        <p:txBody>
          <a:bodyPr/>
          <a:lstStyle/>
          <a:p>
            <a:r>
              <a:rPr lang="sv-SE"/>
              <a:t>Sep 2019</a:t>
            </a:r>
            <a:endParaRPr lang="en-GB" dirty="0"/>
          </a:p>
        </p:txBody>
      </p:sp>
      <p:sp>
        <p:nvSpPr>
          <p:cNvPr id="7" name="Footer Placeholder 4"/>
          <p:cNvSpPr>
            <a:spLocks noGrp="1"/>
          </p:cNvSpPr>
          <p:nvPr>
            <p:ph type="ftr" idx="11"/>
          </p:nvPr>
        </p:nvSpPr>
        <p:spPr/>
        <p:txBody>
          <a:bodyPr/>
          <a:lstStyle/>
          <a:p>
            <a:r>
              <a:rPr lang="en-GB"/>
              <a:t>Miguel López, Ericsson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4171076254"/>
              </p:ext>
            </p:extLst>
          </p:nvPr>
        </p:nvGraphicFramePr>
        <p:xfrm>
          <a:off x="998538" y="2384425"/>
          <a:ext cx="10194925" cy="2598738"/>
        </p:xfrm>
        <a:graphic>
          <a:graphicData uri="http://schemas.openxmlformats.org/presentationml/2006/ole">
            <mc:AlternateContent xmlns:mc="http://schemas.openxmlformats.org/markup-compatibility/2006">
              <mc:Choice xmlns:v="urn:schemas-microsoft-com:vml" Requires="v">
                <p:oleObj spid="_x0000_s1026" name="Document" r:id="rId4" imgW="10439485" imgH="2669261" progId="Word.Document.8">
                  <p:embed/>
                </p:oleObj>
              </mc:Choice>
              <mc:Fallback>
                <p:oleObj name="Document" r:id="rId4" imgW="10439485" imgH="2669261" progId="Word.Document.8">
                  <p:embed/>
                  <p:pic>
                    <p:nvPicPr>
                      <p:cNvPr id="3075" name="Object 3"/>
                      <p:cNvPicPr>
                        <a:picLocks noChangeAspect="1" noChangeArrowheads="1"/>
                      </p:cNvPicPr>
                      <p:nvPr/>
                    </p:nvPicPr>
                    <p:blipFill>
                      <a:blip r:embed="rId5"/>
                      <a:srcRect/>
                      <a:stretch>
                        <a:fillRect/>
                      </a:stretch>
                    </p:blipFill>
                    <p:spPr bwMode="auto">
                      <a:xfrm>
                        <a:off x="998538" y="2384425"/>
                        <a:ext cx="10194925" cy="2598738"/>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40B2-1A7B-4944-AE2B-B4F0C9F063DD}"/>
              </a:ext>
            </a:extLst>
          </p:cNvPr>
          <p:cNvSpPr>
            <a:spLocks noGrp="1"/>
          </p:cNvSpPr>
          <p:nvPr>
            <p:ph type="title"/>
          </p:nvPr>
        </p:nvSpPr>
        <p:spPr/>
        <p:txBody>
          <a:bodyPr/>
          <a:lstStyle/>
          <a:p>
            <a:r>
              <a:rPr lang="sv-SE" dirty="0"/>
              <a:t>Lean PHY for 6 GHz</a:t>
            </a:r>
          </a:p>
        </p:txBody>
      </p:sp>
      <p:sp>
        <p:nvSpPr>
          <p:cNvPr id="3" name="Content Placeholder 2">
            <a:extLst>
              <a:ext uri="{FF2B5EF4-FFF2-40B4-BE49-F238E27FC236}">
                <a16:creationId xmlns:a16="http://schemas.microsoft.com/office/drawing/2014/main" id="{89F6F5B3-BDA6-4EA6-A866-088B6BB6825F}"/>
              </a:ext>
            </a:extLst>
          </p:cNvPr>
          <p:cNvSpPr>
            <a:spLocks noGrp="1"/>
          </p:cNvSpPr>
          <p:nvPr>
            <p:ph idx="1"/>
          </p:nvPr>
        </p:nvSpPr>
        <p:spPr/>
        <p:txBody>
          <a:bodyPr/>
          <a:lstStyle/>
          <a:p>
            <a:pPr>
              <a:buFont typeface="Arial" panose="020B0604020202020204" pitchFamily="34" charset="0"/>
              <a:buChar char="•"/>
            </a:pPr>
            <a:r>
              <a:rPr lang="sv-SE" dirty="0"/>
              <a:t>Reference [1] lists some desirable properties of the LT PHY for 6 GHz (e.g. it is not compatible with legacy STAs, a PPDU could have very large bandwidth, etc.) </a:t>
            </a:r>
          </a:p>
          <a:p>
            <a:pPr>
              <a:buFont typeface="Arial" panose="020B0604020202020204" pitchFamily="34" charset="0"/>
              <a:buChar char="•"/>
            </a:pPr>
            <a:endParaRPr lang="sv-SE" dirty="0"/>
          </a:p>
          <a:p>
            <a:pPr>
              <a:buFont typeface="Arial" panose="020B0604020202020204" pitchFamily="34" charset="0"/>
              <a:buChar char="•"/>
            </a:pPr>
            <a:r>
              <a:rPr lang="sv-SE" dirty="0"/>
              <a:t>In addition, we propose the following for the Lean PHY</a:t>
            </a:r>
          </a:p>
          <a:p>
            <a:pPr lvl="1">
              <a:buFont typeface="Arial" panose="020B0604020202020204" pitchFamily="34" charset="0"/>
              <a:buChar char="•"/>
            </a:pPr>
            <a:r>
              <a:rPr lang="sv-SE" dirty="0"/>
              <a:t>The data part in a Lean PHY PPDU should use the HE/EHT OFDM numerology (i.e. 78.125 kHz subcarrier spacing, tone plans from HE/EHT etc.)</a:t>
            </a:r>
          </a:p>
          <a:p>
            <a:pPr lvl="2">
              <a:buFont typeface="Arial" panose="020B0604020202020204" pitchFamily="34" charset="0"/>
              <a:buChar char="•"/>
            </a:pPr>
            <a:r>
              <a:rPr lang="sv-SE" dirty="0"/>
              <a:t>HE utilizes the available radio resources more efficiently than VHT.</a:t>
            </a:r>
          </a:p>
          <a:p>
            <a:pPr lvl="1">
              <a:buFont typeface="Arial" panose="020B0604020202020204" pitchFamily="34" charset="0"/>
              <a:buChar char="•"/>
            </a:pPr>
            <a:endParaRPr lang="sv-SE" dirty="0"/>
          </a:p>
          <a:p>
            <a:pPr lvl="1">
              <a:buFont typeface="Arial" panose="020B0604020202020204" pitchFamily="34" charset="0"/>
              <a:buChar char="•"/>
            </a:pPr>
            <a:r>
              <a:rPr lang="sv-SE" dirty="0"/>
              <a:t>The PHY preamble should be as short as practically possible</a:t>
            </a:r>
          </a:p>
        </p:txBody>
      </p:sp>
      <p:sp>
        <p:nvSpPr>
          <p:cNvPr id="4" name="Slide Number Placeholder 3">
            <a:extLst>
              <a:ext uri="{FF2B5EF4-FFF2-40B4-BE49-F238E27FC236}">
                <a16:creationId xmlns:a16="http://schemas.microsoft.com/office/drawing/2014/main" id="{5B5CAC78-FC45-4AB7-83ED-B865F72653FD}"/>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AD5CECF2-D42D-46ED-A0F4-3FFE03B2ECAF}"/>
              </a:ext>
            </a:extLst>
          </p:cNvPr>
          <p:cNvSpPr>
            <a:spLocks noGrp="1"/>
          </p:cNvSpPr>
          <p:nvPr>
            <p:ph type="ftr" idx="14"/>
          </p:nvPr>
        </p:nvSpPr>
        <p:spPr/>
        <p:txBody>
          <a:bodyPr/>
          <a:lstStyle/>
          <a:p>
            <a:r>
              <a:rPr lang="en-GB"/>
              <a:t>Miguel López, Ericsson</a:t>
            </a:r>
            <a:endParaRPr lang="en-GB" dirty="0"/>
          </a:p>
        </p:txBody>
      </p:sp>
      <p:sp>
        <p:nvSpPr>
          <p:cNvPr id="6" name="Date Placeholder 5">
            <a:extLst>
              <a:ext uri="{FF2B5EF4-FFF2-40B4-BE49-F238E27FC236}">
                <a16:creationId xmlns:a16="http://schemas.microsoft.com/office/drawing/2014/main" id="{A8D2D19F-93D4-4DDD-8EC1-CEF12503AD05}"/>
              </a:ext>
            </a:extLst>
          </p:cNvPr>
          <p:cNvSpPr>
            <a:spLocks noGrp="1"/>
          </p:cNvSpPr>
          <p:nvPr>
            <p:ph type="dt" idx="15"/>
          </p:nvPr>
        </p:nvSpPr>
        <p:spPr/>
        <p:txBody>
          <a:bodyPr/>
          <a:lstStyle/>
          <a:p>
            <a:r>
              <a:rPr lang="sv-SE"/>
              <a:t>Sep 2019</a:t>
            </a:r>
            <a:endParaRPr lang="en-GB" dirty="0"/>
          </a:p>
        </p:txBody>
      </p:sp>
    </p:spTree>
    <p:extLst>
      <p:ext uri="{BB962C8B-B14F-4D97-AF65-F5344CB8AC3E}">
        <p14:creationId xmlns:p14="http://schemas.microsoft.com/office/powerpoint/2010/main" val="378879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Straw poll #1</a:t>
            </a:r>
          </a:p>
        </p:txBody>
      </p:sp>
      <p:sp>
        <p:nvSpPr>
          <p:cNvPr id="3" name="Content Placeholder 2"/>
          <p:cNvSpPr>
            <a:spLocks noGrp="1"/>
          </p:cNvSpPr>
          <p:nvPr>
            <p:ph idx="1"/>
          </p:nvPr>
        </p:nvSpPr>
        <p:spPr/>
        <p:txBody>
          <a:bodyPr/>
          <a:lstStyle/>
          <a:p>
            <a:r>
              <a:rPr lang="en-GB" dirty="0"/>
              <a:t>Do you agree that 802.11be should standardize a Lean PHY intended for management or control or short data PPDUs in 6 GHz?  </a:t>
            </a:r>
          </a:p>
          <a:p>
            <a:endParaRPr lang="en-GB" dirty="0"/>
          </a:p>
          <a:p>
            <a:r>
              <a:rPr lang="en-GB" dirty="0"/>
              <a:t>Y/N/A</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5" name="Footer Placeholder 4"/>
          <p:cNvSpPr>
            <a:spLocks noGrp="1"/>
          </p:cNvSpPr>
          <p:nvPr>
            <p:ph type="ftr" idx="14"/>
          </p:nvPr>
        </p:nvSpPr>
        <p:spPr/>
        <p:txBody>
          <a:bodyPr/>
          <a:lstStyle/>
          <a:p>
            <a:r>
              <a:rPr lang="en-GB"/>
              <a:t>Miguel López, Ericsson</a:t>
            </a:r>
            <a:endParaRPr lang="en-GB" dirty="0"/>
          </a:p>
        </p:txBody>
      </p:sp>
      <p:sp>
        <p:nvSpPr>
          <p:cNvPr id="4" name="Date Placeholder 3"/>
          <p:cNvSpPr>
            <a:spLocks noGrp="1"/>
          </p:cNvSpPr>
          <p:nvPr>
            <p:ph type="dt" idx="15"/>
          </p:nvPr>
        </p:nvSpPr>
        <p:spPr/>
        <p:txBody>
          <a:bodyPr/>
          <a:lstStyle/>
          <a:p>
            <a:r>
              <a:rPr lang="sv-SE"/>
              <a:t>Sep 2019</a:t>
            </a:r>
            <a:endParaRPr lang="en-GB"/>
          </a:p>
        </p:txBody>
      </p:sp>
    </p:spTree>
    <p:extLst>
      <p:ext uri="{BB962C8B-B14F-4D97-AF65-F5344CB8AC3E}">
        <p14:creationId xmlns:p14="http://schemas.microsoft.com/office/powerpoint/2010/main" val="3167947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Straw poll #2</a:t>
            </a:r>
          </a:p>
        </p:txBody>
      </p:sp>
      <p:sp>
        <p:nvSpPr>
          <p:cNvPr id="3" name="Content Placeholder 2"/>
          <p:cNvSpPr>
            <a:spLocks noGrp="1"/>
          </p:cNvSpPr>
          <p:nvPr>
            <p:ph idx="1"/>
          </p:nvPr>
        </p:nvSpPr>
        <p:spPr/>
        <p:txBody>
          <a:bodyPr/>
          <a:lstStyle/>
          <a:p>
            <a:r>
              <a:rPr lang="en-GB" dirty="0"/>
              <a:t>Do you agree that the data part of the Lean PHY PPDUs should use either HE or EHT OFDM numerologies?  </a:t>
            </a:r>
          </a:p>
          <a:p>
            <a:endParaRPr lang="en-GB" dirty="0"/>
          </a:p>
          <a:p>
            <a:r>
              <a:rPr lang="en-GB" dirty="0"/>
              <a:t>Y/N/A</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12</a:t>
            </a:fld>
            <a:endParaRPr lang="en-GB"/>
          </a:p>
        </p:txBody>
      </p:sp>
      <p:sp>
        <p:nvSpPr>
          <p:cNvPr id="5" name="Footer Placeholder 4"/>
          <p:cNvSpPr>
            <a:spLocks noGrp="1"/>
          </p:cNvSpPr>
          <p:nvPr>
            <p:ph type="ftr" idx="14"/>
          </p:nvPr>
        </p:nvSpPr>
        <p:spPr/>
        <p:txBody>
          <a:bodyPr/>
          <a:lstStyle/>
          <a:p>
            <a:r>
              <a:rPr lang="en-GB"/>
              <a:t>Miguel López, Ericsson</a:t>
            </a:r>
            <a:endParaRPr lang="en-GB" dirty="0"/>
          </a:p>
        </p:txBody>
      </p:sp>
      <p:sp>
        <p:nvSpPr>
          <p:cNvPr id="4" name="Date Placeholder 3"/>
          <p:cNvSpPr>
            <a:spLocks noGrp="1"/>
          </p:cNvSpPr>
          <p:nvPr>
            <p:ph type="dt" idx="15"/>
          </p:nvPr>
        </p:nvSpPr>
        <p:spPr/>
        <p:txBody>
          <a:bodyPr/>
          <a:lstStyle/>
          <a:p>
            <a:r>
              <a:rPr lang="sv-SE"/>
              <a:t>Sep 2019</a:t>
            </a:r>
            <a:endParaRPr lang="en-GB"/>
          </a:p>
        </p:txBody>
      </p:sp>
    </p:spTree>
    <p:extLst>
      <p:ext uri="{BB962C8B-B14F-4D97-AF65-F5344CB8AC3E}">
        <p14:creationId xmlns:p14="http://schemas.microsoft.com/office/powerpoint/2010/main" val="40058166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Straw poll #3</a:t>
            </a:r>
          </a:p>
        </p:txBody>
      </p:sp>
      <p:sp>
        <p:nvSpPr>
          <p:cNvPr id="3" name="Content Placeholder 2"/>
          <p:cNvSpPr>
            <a:spLocks noGrp="1"/>
          </p:cNvSpPr>
          <p:nvPr>
            <p:ph idx="1"/>
          </p:nvPr>
        </p:nvSpPr>
        <p:spPr/>
        <p:txBody>
          <a:bodyPr/>
          <a:lstStyle/>
          <a:p>
            <a:r>
              <a:rPr lang="en-GB" dirty="0"/>
              <a:t>Do you agree that the duration of the Lean PHY PPDU preamble should be less than the duration of the shortest HE preamble ?  </a:t>
            </a:r>
          </a:p>
          <a:p>
            <a:endParaRPr lang="en-GB" dirty="0"/>
          </a:p>
          <a:p>
            <a:r>
              <a:rPr lang="en-GB" dirty="0"/>
              <a:t>Y/N/A</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13</a:t>
            </a:fld>
            <a:endParaRPr lang="en-GB"/>
          </a:p>
        </p:txBody>
      </p:sp>
      <p:sp>
        <p:nvSpPr>
          <p:cNvPr id="5" name="Footer Placeholder 4"/>
          <p:cNvSpPr>
            <a:spLocks noGrp="1"/>
          </p:cNvSpPr>
          <p:nvPr>
            <p:ph type="ftr" idx="14"/>
          </p:nvPr>
        </p:nvSpPr>
        <p:spPr/>
        <p:txBody>
          <a:bodyPr/>
          <a:lstStyle/>
          <a:p>
            <a:r>
              <a:rPr lang="en-GB"/>
              <a:t>Miguel López, Ericsson</a:t>
            </a:r>
            <a:endParaRPr lang="en-GB" dirty="0"/>
          </a:p>
        </p:txBody>
      </p:sp>
      <p:sp>
        <p:nvSpPr>
          <p:cNvPr id="4" name="Date Placeholder 3"/>
          <p:cNvSpPr>
            <a:spLocks noGrp="1"/>
          </p:cNvSpPr>
          <p:nvPr>
            <p:ph type="dt" idx="15"/>
          </p:nvPr>
        </p:nvSpPr>
        <p:spPr/>
        <p:txBody>
          <a:bodyPr/>
          <a:lstStyle/>
          <a:p>
            <a:r>
              <a:rPr lang="sv-SE"/>
              <a:t>Sep 2019</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p:txBody>
          <a:bodyPr/>
          <a:lstStyle/>
          <a:p>
            <a:r>
              <a:rPr lang="en-GB" dirty="0"/>
              <a:t>[1] B. Hart et al., “EHT Candidate Technology Review” </a:t>
            </a:r>
            <a:r>
              <a:rPr lang="en-US" dirty="0">
                <a:hlinkClick r:id="rId3"/>
              </a:rPr>
              <a:t>https://mentor.ieee.org/802.11/dcn/18/11-18-1549-00-0eht-candidate-technology-review.pptx</a:t>
            </a:r>
            <a:r>
              <a:rPr lang="en-US" dirty="0"/>
              <a:t>, Sep 2018 </a:t>
            </a:r>
          </a:p>
          <a:p>
            <a:r>
              <a:rPr lang="en-GB" dirty="0"/>
              <a:t>[2] B. Hart et al, “6 GHz Principles” </a:t>
            </a:r>
            <a:r>
              <a:rPr lang="en-GB" dirty="0">
                <a:hlinkClick r:id="rId4"/>
              </a:rPr>
              <a:t>https://mentor.ieee.org/802.11/dcn/18/11-18-1897-00-00ax-6ghz-principles.pptx</a:t>
            </a:r>
            <a:r>
              <a:rPr lang="en-GB" dirty="0"/>
              <a:t>, Nov 2018</a:t>
            </a:r>
          </a:p>
          <a:p>
            <a:r>
              <a:rPr lang="en-GB" dirty="0"/>
              <a:t>[3] C. </a:t>
            </a:r>
            <a:r>
              <a:rPr lang="sv-SE" dirty="0"/>
              <a:t>Lukaszewski and L. Li, "In Situ Frame Size Measurements" </a:t>
            </a:r>
            <a:r>
              <a:rPr lang="sv-SE" u="sng" dirty="0">
                <a:hlinkClick r:id="rId5"/>
              </a:rPr>
              <a:t>https://mentor.ieee.org/802.11/dcn/15/11-15-0343-01</a:t>
            </a:r>
            <a:r>
              <a:rPr lang="sv-SE"/>
              <a:t>, Mar </a:t>
            </a:r>
            <a:r>
              <a:rPr lang="sv-SE" dirty="0"/>
              <a:t>2015</a:t>
            </a:r>
          </a:p>
          <a:p>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14</a:t>
            </a:fld>
            <a:endParaRPr lang="en-GB"/>
          </a:p>
        </p:txBody>
      </p:sp>
      <p:sp>
        <p:nvSpPr>
          <p:cNvPr id="5" name="Footer Placeholder 4"/>
          <p:cNvSpPr>
            <a:spLocks noGrp="1"/>
          </p:cNvSpPr>
          <p:nvPr>
            <p:ph type="ftr" idx="14"/>
          </p:nvPr>
        </p:nvSpPr>
        <p:spPr/>
        <p:txBody>
          <a:bodyPr/>
          <a:lstStyle/>
          <a:p>
            <a:r>
              <a:rPr lang="en-GB"/>
              <a:t>Miguel López, Ericsson</a:t>
            </a:r>
            <a:endParaRPr lang="en-GB" dirty="0"/>
          </a:p>
        </p:txBody>
      </p:sp>
      <p:sp>
        <p:nvSpPr>
          <p:cNvPr id="4" name="Date Placeholder 3"/>
          <p:cNvSpPr>
            <a:spLocks noGrp="1"/>
          </p:cNvSpPr>
          <p:nvPr>
            <p:ph type="dt" idx="15"/>
          </p:nvPr>
        </p:nvSpPr>
        <p:spPr/>
        <p:txBody>
          <a:bodyPr/>
          <a:lstStyle/>
          <a:p>
            <a:r>
              <a:rPr lang="sv-SE"/>
              <a:t>Sep 2019</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contribution discusses the relevance of a so-called </a:t>
            </a:r>
            <a:r>
              <a:rPr lang="en-GB" i="1" dirty="0"/>
              <a:t>Lean PHY</a:t>
            </a:r>
            <a:r>
              <a:rPr lang="en-GB" dirty="0"/>
              <a:t> for EHT in 6 GHz, which is an efficient, low overhead PHY intended for management, control and short data PPDUs. The potential losses in spectrum efficiency associated with inefficient PHYs are illustrated by means of measurements in 5 GHz, and it is </a:t>
            </a:r>
            <a:r>
              <a:rPr lang="en-GB"/>
              <a:t>pointed out that </a:t>
            </a:r>
            <a:r>
              <a:rPr lang="en-GB" dirty="0"/>
              <a:t>such inefficiencies are undesirable and should be avoided in 6 GHz. </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Miguel López, Ericsson</a:t>
            </a:r>
            <a:endParaRPr lang="en-GB" dirty="0"/>
          </a:p>
        </p:txBody>
      </p:sp>
      <p:sp>
        <p:nvSpPr>
          <p:cNvPr id="4" name="Date Placeholder 3"/>
          <p:cNvSpPr>
            <a:spLocks noGrp="1"/>
          </p:cNvSpPr>
          <p:nvPr>
            <p:ph type="dt" idx="15"/>
          </p:nvPr>
        </p:nvSpPr>
        <p:spPr/>
        <p:txBody>
          <a:bodyPr/>
          <a:lstStyle/>
          <a:p>
            <a:r>
              <a:rPr lang="sv-SE"/>
              <a:t>Sep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a:t>
            </a:r>
          </a:p>
        </p:txBody>
      </p:sp>
      <p:sp>
        <p:nvSpPr>
          <p:cNvPr id="9218" name="Rectangle 2"/>
          <p:cNvSpPr>
            <a:spLocks noGrp="1" noChangeArrowheads="1"/>
          </p:cNvSpPr>
          <p:nvPr>
            <p:ph idx="1"/>
          </p:nvPr>
        </p:nvSpPr>
        <p:spPr>
          <a:xfrm>
            <a:off x="914400" y="1700808"/>
            <a:ext cx="10870231" cy="4113213"/>
          </a:xfrm>
          <a:ln/>
        </p:spPr>
        <p:txBody>
          <a:bodyPr/>
          <a:lstStyle/>
          <a:p>
            <a:pPr>
              <a:buFont typeface="Times New Roman" pitchFamily="16" charset="0"/>
              <a:buChar char="•"/>
            </a:pPr>
            <a:r>
              <a:rPr lang="en-GB" dirty="0"/>
              <a:t>The contribution [1] highlighted the need for a low overhead PHY for EHT in 6 GHz, fulfilling a role similar to the 802.11a PHY in 5 GHz, </a:t>
            </a:r>
          </a:p>
          <a:p>
            <a:pPr lvl="2">
              <a:buFont typeface="Times New Roman" pitchFamily="16" charset="0"/>
              <a:buChar char="•"/>
            </a:pPr>
            <a:r>
              <a:rPr lang="en-GB" dirty="0"/>
              <a:t>A PHY for management, control, and short data frames is needed. </a:t>
            </a:r>
          </a:p>
          <a:p>
            <a:pPr>
              <a:buFont typeface="Times New Roman" pitchFamily="16" charset="0"/>
              <a:buChar char="•"/>
            </a:pPr>
            <a:r>
              <a:rPr lang="en-GB" dirty="0"/>
              <a:t>[1] also explains why using 802.11a in 6 GHz is undesirable, and proposes an alternative PHY called “Low Throughput PHY”  (LT PHY)</a:t>
            </a:r>
          </a:p>
          <a:p>
            <a:pPr lvl="1">
              <a:buFont typeface="Times New Roman" pitchFamily="16" charset="0"/>
              <a:buChar char="•"/>
            </a:pPr>
            <a:r>
              <a:rPr lang="en-GB" dirty="0"/>
              <a:t>[1] states that the LT PHY should be mandatory in 6 GHz and forbidden in 2.4 GHz and 5 GHz</a:t>
            </a:r>
          </a:p>
          <a:p>
            <a:pPr>
              <a:buFont typeface="Times New Roman" pitchFamily="16" charset="0"/>
              <a:buChar char="•"/>
            </a:pPr>
            <a:r>
              <a:rPr lang="en-GB" dirty="0"/>
              <a:t>[1] describes in some detail the LT PHY. It utilizes the 802.11ac PHY for the data portion of the PPDU and has a very short preamble</a:t>
            </a:r>
          </a:p>
          <a:p>
            <a:pPr>
              <a:buFont typeface="Times New Roman" pitchFamily="16" charset="0"/>
              <a:buChar char="•"/>
            </a:pPr>
            <a:r>
              <a:rPr lang="en-GB" dirty="0"/>
              <a:t>[2] provides a comparison among 802.11a, HE and LT PHYs for short PPDUs. It shows the impact and usefulness of short preambles</a:t>
            </a:r>
          </a:p>
          <a:p>
            <a:pPr lvl="1">
              <a:buFont typeface="Times New Roman" pitchFamily="16" charset="0"/>
              <a:buChar char="•"/>
            </a:pPr>
            <a:r>
              <a:rPr lang="en-GB" dirty="0"/>
              <a:t>LT PHY results in a substantial reduction of airtime utilization</a:t>
            </a:r>
          </a:p>
          <a:p>
            <a:pPr>
              <a:buFont typeface="Times New Roman" pitchFamily="16" charset="0"/>
              <a:buChar char="•"/>
            </a:pPr>
            <a:r>
              <a:rPr lang="en-GB" dirty="0"/>
              <a:t>[3] shows that small frame size dominates in typical WLAN deployments</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5" name="Footer Placeholder 4"/>
          <p:cNvSpPr>
            <a:spLocks noGrp="1"/>
          </p:cNvSpPr>
          <p:nvPr>
            <p:ph type="ftr" idx="14"/>
          </p:nvPr>
        </p:nvSpPr>
        <p:spPr/>
        <p:txBody>
          <a:bodyPr/>
          <a:lstStyle/>
          <a:p>
            <a:r>
              <a:rPr lang="en-GB"/>
              <a:t>Miguel López, Ericsson</a:t>
            </a:r>
            <a:endParaRPr lang="en-GB" dirty="0"/>
          </a:p>
        </p:txBody>
      </p:sp>
      <p:sp>
        <p:nvSpPr>
          <p:cNvPr id="4" name="Date Placeholder 3"/>
          <p:cNvSpPr>
            <a:spLocks noGrp="1"/>
          </p:cNvSpPr>
          <p:nvPr>
            <p:ph type="dt" idx="15"/>
          </p:nvPr>
        </p:nvSpPr>
        <p:spPr/>
        <p:txBody>
          <a:bodyPr/>
          <a:lstStyle/>
          <a:p>
            <a:r>
              <a:rPr lang="sv-SE"/>
              <a:t>Sep 2019</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CF15-8CB7-4A1D-9C46-A4291DF5D855}"/>
              </a:ext>
            </a:extLst>
          </p:cNvPr>
          <p:cNvSpPr>
            <a:spLocks noGrp="1"/>
          </p:cNvSpPr>
          <p:nvPr>
            <p:ph type="title"/>
          </p:nvPr>
        </p:nvSpPr>
        <p:spPr/>
        <p:txBody>
          <a:bodyPr/>
          <a:lstStyle/>
          <a:p>
            <a:r>
              <a:rPr lang="sv-SE" dirty="0"/>
              <a:t>Introduction</a:t>
            </a:r>
          </a:p>
        </p:txBody>
      </p:sp>
      <p:sp>
        <p:nvSpPr>
          <p:cNvPr id="3" name="Content Placeholder 2">
            <a:extLst>
              <a:ext uri="{FF2B5EF4-FFF2-40B4-BE49-F238E27FC236}">
                <a16:creationId xmlns:a16="http://schemas.microsoft.com/office/drawing/2014/main" id="{B2EFDCDA-1348-4410-BB49-98984AD238C7}"/>
              </a:ext>
            </a:extLst>
          </p:cNvPr>
          <p:cNvSpPr>
            <a:spLocks noGrp="1"/>
          </p:cNvSpPr>
          <p:nvPr>
            <p:ph idx="1"/>
          </p:nvPr>
        </p:nvSpPr>
        <p:spPr/>
        <p:txBody>
          <a:bodyPr/>
          <a:lstStyle/>
          <a:p>
            <a:pPr>
              <a:buFont typeface="Arial" panose="020B0604020202020204" pitchFamily="34" charset="0"/>
              <a:buChar char="•"/>
            </a:pPr>
            <a:r>
              <a:rPr lang="sv-SE" dirty="0"/>
              <a:t>Measurements were performed in order to gauge the utilization of the 802.11a PHY and its impact on radio resource utilization</a:t>
            </a:r>
          </a:p>
          <a:p>
            <a:pPr>
              <a:buFont typeface="Arial" panose="020B0604020202020204" pitchFamily="34" charset="0"/>
              <a:buChar char="•"/>
            </a:pPr>
            <a:endParaRPr lang="sv-SE" dirty="0"/>
          </a:p>
          <a:p>
            <a:pPr>
              <a:buFont typeface="Arial" panose="020B0604020202020204" pitchFamily="34" charset="0"/>
              <a:buChar char="•"/>
            </a:pPr>
            <a:r>
              <a:rPr lang="en-US" dirty="0"/>
              <a:t>Network traces were recorded using a network sniffer</a:t>
            </a:r>
          </a:p>
          <a:p>
            <a:pPr>
              <a:buFont typeface="Arial" panose="020B0604020202020204" pitchFamily="34" charset="0"/>
              <a:buChar char="•"/>
            </a:pPr>
            <a:endParaRPr lang="en-US" dirty="0"/>
          </a:p>
          <a:p>
            <a:pPr>
              <a:buFont typeface="Arial" panose="020B0604020202020204" pitchFamily="34" charset="0"/>
              <a:buChar char="•"/>
            </a:pPr>
            <a:r>
              <a:rPr lang="en-US" dirty="0"/>
              <a:t>Although the actual usage of the 802.11a PHY is vendor and use case specific, the examples in the following 4 slides capture common, relevant use cases of 802.11 and illustrate why it is important to have a low overhead PHY in 6 GHz</a:t>
            </a:r>
            <a:endParaRPr lang="sv-SE" dirty="0"/>
          </a:p>
        </p:txBody>
      </p:sp>
      <p:sp>
        <p:nvSpPr>
          <p:cNvPr id="4" name="Slide Number Placeholder 3">
            <a:extLst>
              <a:ext uri="{FF2B5EF4-FFF2-40B4-BE49-F238E27FC236}">
                <a16:creationId xmlns:a16="http://schemas.microsoft.com/office/drawing/2014/main" id="{A71DF507-8C15-4AAD-BC4B-A51BAA386128}"/>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E797EADA-882D-4A5A-9EDF-0D6B4667DB36}"/>
              </a:ext>
            </a:extLst>
          </p:cNvPr>
          <p:cNvSpPr>
            <a:spLocks noGrp="1"/>
          </p:cNvSpPr>
          <p:nvPr>
            <p:ph type="ftr" idx="14"/>
          </p:nvPr>
        </p:nvSpPr>
        <p:spPr/>
        <p:txBody>
          <a:bodyPr/>
          <a:lstStyle/>
          <a:p>
            <a:r>
              <a:rPr lang="en-GB"/>
              <a:t>Miguel López, Ericsson</a:t>
            </a:r>
            <a:endParaRPr lang="en-GB" dirty="0"/>
          </a:p>
        </p:txBody>
      </p:sp>
      <p:sp>
        <p:nvSpPr>
          <p:cNvPr id="6" name="Date Placeholder 5">
            <a:extLst>
              <a:ext uri="{FF2B5EF4-FFF2-40B4-BE49-F238E27FC236}">
                <a16:creationId xmlns:a16="http://schemas.microsoft.com/office/drawing/2014/main" id="{CFFDBBDD-0D58-4224-93D3-1CC2EF6D4116}"/>
              </a:ext>
            </a:extLst>
          </p:cNvPr>
          <p:cNvSpPr>
            <a:spLocks noGrp="1"/>
          </p:cNvSpPr>
          <p:nvPr>
            <p:ph type="dt" idx="15"/>
          </p:nvPr>
        </p:nvSpPr>
        <p:spPr/>
        <p:txBody>
          <a:bodyPr/>
          <a:lstStyle/>
          <a:p>
            <a:r>
              <a:rPr lang="sv-SE"/>
              <a:t>Sep 2019</a:t>
            </a:r>
            <a:endParaRPr lang="en-GB" dirty="0"/>
          </a:p>
        </p:txBody>
      </p:sp>
    </p:spTree>
    <p:extLst>
      <p:ext uri="{BB962C8B-B14F-4D97-AF65-F5344CB8AC3E}">
        <p14:creationId xmlns:p14="http://schemas.microsoft.com/office/powerpoint/2010/main" val="209874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14BC-C6F8-4B95-975F-E72AA02BACD1}"/>
              </a:ext>
            </a:extLst>
          </p:cNvPr>
          <p:cNvSpPr>
            <a:spLocks noGrp="1"/>
          </p:cNvSpPr>
          <p:nvPr>
            <p:ph type="title"/>
          </p:nvPr>
        </p:nvSpPr>
        <p:spPr/>
        <p:txBody>
          <a:bodyPr/>
          <a:lstStyle/>
          <a:p>
            <a:r>
              <a:rPr lang="sv-SE" dirty="0"/>
              <a:t>Measurement setup</a:t>
            </a:r>
          </a:p>
        </p:txBody>
      </p:sp>
      <p:sp>
        <p:nvSpPr>
          <p:cNvPr id="3" name="Content Placeholder 2">
            <a:extLst>
              <a:ext uri="{FF2B5EF4-FFF2-40B4-BE49-F238E27FC236}">
                <a16:creationId xmlns:a16="http://schemas.microsoft.com/office/drawing/2014/main" id="{C20D937E-500D-45E4-8BF9-73A7E9E73DAD}"/>
              </a:ext>
            </a:extLst>
          </p:cNvPr>
          <p:cNvSpPr>
            <a:spLocks noGrp="1"/>
          </p:cNvSpPr>
          <p:nvPr>
            <p:ph idx="1"/>
          </p:nvPr>
        </p:nvSpPr>
        <p:spPr>
          <a:xfrm>
            <a:off x="911028" y="1847555"/>
            <a:ext cx="10361084" cy="4113213"/>
          </a:xfrm>
        </p:spPr>
        <p:txBody>
          <a:bodyPr/>
          <a:lstStyle/>
          <a:p>
            <a:r>
              <a:rPr lang="en-US" dirty="0"/>
              <a:t>Experiment 1: Home environment (Germany)</a:t>
            </a:r>
          </a:p>
          <a:p>
            <a:pPr lvl="1"/>
            <a:r>
              <a:rPr lang="en-US" dirty="0"/>
              <a:t>Streaming video from IEEE 802.11ac AP to IEEE 802.11ac STA</a:t>
            </a:r>
          </a:p>
          <a:p>
            <a:pPr lvl="1"/>
            <a:r>
              <a:rPr lang="en-US" dirty="0"/>
              <a:t>Channel 42 (80 MHz @ 5.21 GHz)</a:t>
            </a:r>
          </a:p>
          <a:p>
            <a:r>
              <a:rPr lang="en-US" dirty="0"/>
              <a:t>Experiment 2: Large meeting (IEEE 802.11 plenary)</a:t>
            </a:r>
          </a:p>
          <a:p>
            <a:pPr lvl="1"/>
            <a:r>
              <a:rPr lang="en-US" dirty="0"/>
              <a:t>IEEE 802.11ac AP(s), many associated STAs</a:t>
            </a:r>
          </a:p>
          <a:p>
            <a:pPr lvl="1"/>
            <a:r>
              <a:rPr lang="en-US" dirty="0"/>
              <a:t>Channel 44 (20 MHz @ 5.22 GHz)</a:t>
            </a:r>
          </a:p>
          <a:p>
            <a:r>
              <a:rPr lang="en-US" dirty="0"/>
              <a:t>Measurement Device</a:t>
            </a:r>
          </a:p>
          <a:p>
            <a:pPr lvl="1"/>
            <a:r>
              <a:rPr lang="en-US" dirty="0"/>
              <a:t>MacBook Pro 2017, set to promiscuous mode, all (successfully received) frames on a fixed channel are analyzed</a:t>
            </a:r>
          </a:p>
          <a:p>
            <a:pPr lvl="1"/>
            <a:r>
              <a:rPr lang="en-US" dirty="0"/>
              <a:t>Count number of frames</a:t>
            </a:r>
          </a:p>
          <a:p>
            <a:pPr lvl="2"/>
            <a:r>
              <a:rPr lang="en-US" dirty="0"/>
              <a:t>Frame type / subtype</a:t>
            </a:r>
          </a:p>
          <a:p>
            <a:pPr lvl="2"/>
            <a:r>
              <a:rPr lang="en-US" dirty="0"/>
              <a:t>Payload size, rate</a:t>
            </a:r>
          </a:p>
          <a:p>
            <a:endParaRPr lang="sv-SE" dirty="0"/>
          </a:p>
        </p:txBody>
      </p:sp>
      <p:sp>
        <p:nvSpPr>
          <p:cNvPr id="4" name="Slide Number Placeholder 3">
            <a:extLst>
              <a:ext uri="{FF2B5EF4-FFF2-40B4-BE49-F238E27FC236}">
                <a16:creationId xmlns:a16="http://schemas.microsoft.com/office/drawing/2014/main" id="{F93B688C-98D9-4562-B6D9-9EF91281E9DE}"/>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42B2E69F-1EC4-4A7D-B378-F5085E3BE72D}"/>
              </a:ext>
            </a:extLst>
          </p:cNvPr>
          <p:cNvSpPr>
            <a:spLocks noGrp="1"/>
          </p:cNvSpPr>
          <p:nvPr>
            <p:ph type="ftr" idx="14"/>
          </p:nvPr>
        </p:nvSpPr>
        <p:spPr/>
        <p:txBody>
          <a:bodyPr/>
          <a:lstStyle/>
          <a:p>
            <a:r>
              <a:rPr lang="en-GB"/>
              <a:t>Miguel López, Ericsson</a:t>
            </a:r>
            <a:endParaRPr lang="en-GB" dirty="0"/>
          </a:p>
        </p:txBody>
      </p:sp>
      <p:sp>
        <p:nvSpPr>
          <p:cNvPr id="6" name="Date Placeholder 5">
            <a:extLst>
              <a:ext uri="{FF2B5EF4-FFF2-40B4-BE49-F238E27FC236}">
                <a16:creationId xmlns:a16="http://schemas.microsoft.com/office/drawing/2014/main" id="{C23C0F94-A214-40B3-91A6-11BA1B0EBEFB}"/>
              </a:ext>
            </a:extLst>
          </p:cNvPr>
          <p:cNvSpPr>
            <a:spLocks noGrp="1"/>
          </p:cNvSpPr>
          <p:nvPr>
            <p:ph type="dt" idx="15"/>
          </p:nvPr>
        </p:nvSpPr>
        <p:spPr/>
        <p:txBody>
          <a:bodyPr/>
          <a:lstStyle/>
          <a:p>
            <a:r>
              <a:rPr lang="sv-SE"/>
              <a:t>Sep 2019</a:t>
            </a:r>
            <a:endParaRPr lang="en-GB" dirty="0"/>
          </a:p>
        </p:txBody>
      </p:sp>
    </p:spTree>
    <p:extLst>
      <p:ext uri="{BB962C8B-B14F-4D97-AF65-F5344CB8AC3E}">
        <p14:creationId xmlns:p14="http://schemas.microsoft.com/office/powerpoint/2010/main" val="24383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05DF-F082-4813-9174-B10A4087E460}"/>
              </a:ext>
            </a:extLst>
          </p:cNvPr>
          <p:cNvSpPr>
            <a:spLocks noGrp="1"/>
          </p:cNvSpPr>
          <p:nvPr>
            <p:ph type="title"/>
          </p:nvPr>
        </p:nvSpPr>
        <p:spPr/>
        <p:txBody>
          <a:bodyPr/>
          <a:lstStyle/>
          <a:p>
            <a:r>
              <a:rPr lang="sv-SE" dirty="0"/>
              <a:t>Measurement results: home environment</a:t>
            </a:r>
          </a:p>
        </p:txBody>
      </p:sp>
      <p:sp>
        <p:nvSpPr>
          <p:cNvPr id="3" name="Content Placeholder 2">
            <a:extLst>
              <a:ext uri="{FF2B5EF4-FFF2-40B4-BE49-F238E27FC236}">
                <a16:creationId xmlns:a16="http://schemas.microsoft.com/office/drawing/2014/main" id="{7F5F1E01-A2E9-45EB-9E74-9C56F238653D}"/>
              </a:ext>
            </a:extLst>
          </p:cNvPr>
          <p:cNvSpPr>
            <a:spLocks noGrp="1"/>
          </p:cNvSpPr>
          <p:nvPr>
            <p:ph idx="1"/>
          </p:nvPr>
        </p:nvSpPr>
        <p:spPr/>
        <p:txBody>
          <a:bodyPr numCol="2"/>
          <a:lstStyle/>
          <a:p>
            <a:r>
              <a:rPr lang="en-US" dirty="0"/>
              <a:t>170806 received frames</a:t>
            </a:r>
          </a:p>
          <a:p>
            <a:pPr lvl="1"/>
            <a:r>
              <a:rPr lang="en-US" dirty="0"/>
              <a:t>25847 Data</a:t>
            </a:r>
          </a:p>
          <a:p>
            <a:pPr lvl="1"/>
            <a:r>
              <a:rPr lang="en-US" dirty="0"/>
              <a:t>99931 Control</a:t>
            </a:r>
          </a:p>
          <a:p>
            <a:pPr lvl="1"/>
            <a:r>
              <a:rPr lang="en-US" dirty="0"/>
              <a:t>45028 Management</a:t>
            </a:r>
          </a:p>
          <a:p>
            <a:pPr lvl="1"/>
            <a:endParaRPr lang="en-US" dirty="0"/>
          </a:p>
          <a:p>
            <a:r>
              <a:rPr lang="sv-SE" dirty="0"/>
              <a:t>Observation</a:t>
            </a:r>
            <a:r>
              <a:rPr lang="sv-SE"/>
              <a:t>: </a:t>
            </a:r>
          </a:p>
          <a:p>
            <a:pPr lvl="1"/>
            <a:r>
              <a:rPr lang="sv-SE"/>
              <a:t>even </a:t>
            </a:r>
            <a:r>
              <a:rPr lang="sv-SE" dirty="0"/>
              <a:t>though the link supports data rates of several hundreds of Mb/s, a significant fraction of the PPDUs have data rates from 6 Mb/s to 24 Mb/s </a:t>
            </a:r>
          </a:p>
          <a:p>
            <a:pPr lvl="1"/>
            <a:endParaRPr lang="en-US" dirty="0"/>
          </a:p>
          <a:p>
            <a:endParaRPr lang="sv-SE" dirty="0"/>
          </a:p>
        </p:txBody>
      </p:sp>
      <p:sp>
        <p:nvSpPr>
          <p:cNvPr id="4" name="Slide Number Placeholder 3">
            <a:extLst>
              <a:ext uri="{FF2B5EF4-FFF2-40B4-BE49-F238E27FC236}">
                <a16:creationId xmlns:a16="http://schemas.microsoft.com/office/drawing/2014/main" id="{C274E8F0-F9D6-4928-BA3D-8C607146855F}"/>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B966137C-2E11-42E7-AC82-B3F2BDE81A2C}"/>
              </a:ext>
            </a:extLst>
          </p:cNvPr>
          <p:cNvSpPr>
            <a:spLocks noGrp="1"/>
          </p:cNvSpPr>
          <p:nvPr>
            <p:ph type="ftr" idx="14"/>
          </p:nvPr>
        </p:nvSpPr>
        <p:spPr/>
        <p:txBody>
          <a:bodyPr/>
          <a:lstStyle/>
          <a:p>
            <a:r>
              <a:rPr lang="en-GB"/>
              <a:t>Miguel López, Ericsson</a:t>
            </a:r>
            <a:endParaRPr lang="en-GB" dirty="0"/>
          </a:p>
        </p:txBody>
      </p:sp>
      <p:sp>
        <p:nvSpPr>
          <p:cNvPr id="6" name="Date Placeholder 5">
            <a:extLst>
              <a:ext uri="{FF2B5EF4-FFF2-40B4-BE49-F238E27FC236}">
                <a16:creationId xmlns:a16="http://schemas.microsoft.com/office/drawing/2014/main" id="{E43F0CB8-27AD-4A46-91D1-AE4F98673671}"/>
              </a:ext>
            </a:extLst>
          </p:cNvPr>
          <p:cNvSpPr>
            <a:spLocks noGrp="1"/>
          </p:cNvSpPr>
          <p:nvPr>
            <p:ph type="dt" idx="15"/>
          </p:nvPr>
        </p:nvSpPr>
        <p:spPr/>
        <p:txBody>
          <a:bodyPr/>
          <a:lstStyle/>
          <a:p>
            <a:r>
              <a:rPr lang="sv-SE"/>
              <a:t>Sep 2019</a:t>
            </a:r>
            <a:endParaRPr lang="en-GB" dirty="0"/>
          </a:p>
        </p:txBody>
      </p:sp>
      <p:pic>
        <p:nvPicPr>
          <p:cNvPr id="7" name="Picture 6">
            <a:extLst>
              <a:ext uri="{FF2B5EF4-FFF2-40B4-BE49-F238E27FC236}">
                <a16:creationId xmlns:a16="http://schemas.microsoft.com/office/drawing/2014/main" id="{BE037E87-7476-4A34-8222-76395CB3BDE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56040" y="1559970"/>
            <a:ext cx="4589171" cy="4484732"/>
          </a:xfrm>
          <a:prstGeom prst="rect">
            <a:avLst/>
          </a:prstGeom>
        </p:spPr>
      </p:pic>
    </p:spTree>
    <p:extLst>
      <p:ext uri="{BB962C8B-B14F-4D97-AF65-F5344CB8AC3E}">
        <p14:creationId xmlns:p14="http://schemas.microsoft.com/office/powerpoint/2010/main" val="220554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05DF-F082-4813-9174-B10A4087E460}"/>
              </a:ext>
            </a:extLst>
          </p:cNvPr>
          <p:cNvSpPr>
            <a:spLocks noGrp="1"/>
          </p:cNvSpPr>
          <p:nvPr>
            <p:ph type="title"/>
          </p:nvPr>
        </p:nvSpPr>
        <p:spPr/>
        <p:txBody>
          <a:bodyPr/>
          <a:lstStyle/>
          <a:p>
            <a:r>
              <a:rPr lang="sv-SE" dirty="0"/>
              <a:t>Measurement results: Large meeting</a:t>
            </a:r>
          </a:p>
        </p:txBody>
      </p:sp>
      <p:sp>
        <p:nvSpPr>
          <p:cNvPr id="3" name="Content Placeholder 2">
            <a:extLst>
              <a:ext uri="{FF2B5EF4-FFF2-40B4-BE49-F238E27FC236}">
                <a16:creationId xmlns:a16="http://schemas.microsoft.com/office/drawing/2014/main" id="{7F5F1E01-A2E9-45EB-9E74-9C56F238653D}"/>
              </a:ext>
            </a:extLst>
          </p:cNvPr>
          <p:cNvSpPr>
            <a:spLocks noGrp="1"/>
          </p:cNvSpPr>
          <p:nvPr>
            <p:ph idx="1"/>
          </p:nvPr>
        </p:nvSpPr>
        <p:spPr/>
        <p:txBody>
          <a:bodyPr numCol="2"/>
          <a:lstStyle/>
          <a:p>
            <a:r>
              <a:rPr lang="en-US" dirty="0"/>
              <a:t>14690 received frames</a:t>
            </a:r>
          </a:p>
          <a:p>
            <a:pPr lvl="1"/>
            <a:r>
              <a:rPr lang="en-US" dirty="0"/>
              <a:t>5637 Data</a:t>
            </a:r>
          </a:p>
          <a:p>
            <a:pPr lvl="1"/>
            <a:r>
              <a:rPr lang="en-US" dirty="0"/>
              <a:t>4909 Control</a:t>
            </a:r>
          </a:p>
          <a:p>
            <a:pPr lvl="1"/>
            <a:r>
              <a:rPr lang="en-US" dirty="0"/>
              <a:t>4144 Management</a:t>
            </a:r>
          </a:p>
          <a:p>
            <a:pPr lvl="1"/>
            <a:endParaRPr lang="en-US" dirty="0"/>
          </a:p>
          <a:p>
            <a:r>
              <a:rPr lang="en-US" dirty="0"/>
              <a:t>Observations: </a:t>
            </a:r>
          </a:p>
          <a:p>
            <a:pPr lvl="1"/>
            <a:r>
              <a:rPr lang="en-US" dirty="0"/>
              <a:t>Control and management frames are a substantial part of the traffic and have data rates from 6 Mb/s to 24 Mb/s. </a:t>
            </a:r>
          </a:p>
          <a:p>
            <a:pPr lvl="1"/>
            <a:r>
              <a:rPr lang="en-US" dirty="0"/>
              <a:t>The 6 Mb/s rate is often used for data</a:t>
            </a:r>
          </a:p>
          <a:p>
            <a:endParaRPr lang="sv-SE" dirty="0"/>
          </a:p>
        </p:txBody>
      </p:sp>
      <p:sp>
        <p:nvSpPr>
          <p:cNvPr id="4" name="Slide Number Placeholder 3">
            <a:extLst>
              <a:ext uri="{FF2B5EF4-FFF2-40B4-BE49-F238E27FC236}">
                <a16:creationId xmlns:a16="http://schemas.microsoft.com/office/drawing/2014/main" id="{C274E8F0-F9D6-4928-BA3D-8C607146855F}"/>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B966137C-2E11-42E7-AC82-B3F2BDE81A2C}"/>
              </a:ext>
            </a:extLst>
          </p:cNvPr>
          <p:cNvSpPr>
            <a:spLocks noGrp="1"/>
          </p:cNvSpPr>
          <p:nvPr>
            <p:ph type="ftr" idx="14"/>
          </p:nvPr>
        </p:nvSpPr>
        <p:spPr/>
        <p:txBody>
          <a:bodyPr/>
          <a:lstStyle/>
          <a:p>
            <a:r>
              <a:rPr lang="en-GB"/>
              <a:t>Miguel López, Ericsson</a:t>
            </a:r>
            <a:endParaRPr lang="en-GB" dirty="0"/>
          </a:p>
        </p:txBody>
      </p:sp>
      <p:sp>
        <p:nvSpPr>
          <p:cNvPr id="6" name="Date Placeholder 5">
            <a:extLst>
              <a:ext uri="{FF2B5EF4-FFF2-40B4-BE49-F238E27FC236}">
                <a16:creationId xmlns:a16="http://schemas.microsoft.com/office/drawing/2014/main" id="{E43F0CB8-27AD-4A46-91D1-AE4F98673671}"/>
              </a:ext>
            </a:extLst>
          </p:cNvPr>
          <p:cNvSpPr>
            <a:spLocks noGrp="1"/>
          </p:cNvSpPr>
          <p:nvPr>
            <p:ph type="dt" idx="15"/>
          </p:nvPr>
        </p:nvSpPr>
        <p:spPr/>
        <p:txBody>
          <a:bodyPr/>
          <a:lstStyle/>
          <a:p>
            <a:r>
              <a:rPr lang="sv-SE"/>
              <a:t>Sep 2019</a:t>
            </a:r>
            <a:endParaRPr lang="en-GB" dirty="0"/>
          </a:p>
        </p:txBody>
      </p:sp>
      <p:pic>
        <p:nvPicPr>
          <p:cNvPr id="8" name="Picture 7">
            <a:extLst>
              <a:ext uri="{FF2B5EF4-FFF2-40B4-BE49-F238E27FC236}">
                <a16:creationId xmlns:a16="http://schemas.microsoft.com/office/drawing/2014/main" id="{2986BA88-C34C-48C7-9721-228F7F67A437}"/>
              </a:ext>
            </a:extLst>
          </p:cNvPr>
          <p:cNvPicPr>
            <a:picLocks noChangeAspect="1"/>
          </p:cNvPicPr>
          <p:nvPr/>
        </p:nvPicPr>
        <p:blipFill>
          <a:blip r:embed="rId2"/>
          <a:stretch>
            <a:fillRect/>
          </a:stretch>
        </p:blipFill>
        <p:spPr>
          <a:xfrm>
            <a:off x="6449487" y="1537799"/>
            <a:ext cx="4776794" cy="4771521"/>
          </a:xfrm>
          <a:prstGeom prst="rect">
            <a:avLst/>
          </a:prstGeom>
        </p:spPr>
      </p:pic>
    </p:spTree>
    <p:extLst>
      <p:ext uri="{BB962C8B-B14F-4D97-AF65-F5344CB8AC3E}">
        <p14:creationId xmlns:p14="http://schemas.microsoft.com/office/powerpoint/2010/main" val="139641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C1607-C3A5-4B7C-A5E0-32BC378E27ED}"/>
              </a:ext>
            </a:extLst>
          </p:cNvPr>
          <p:cNvSpPr>
            <a:spLocks noGrp="1"/>
          </p:cNvSpPr>
          <p:nvPr>
            <p:ph idx="1"/>
          </p:nvPr>
        </p:nvSpPr>
        <p:spPr>
          <a:xfrm>
            <a:off x="897286" y="2039864"/>
            <a:ext cx="10361084" cy="4113213"/>
          </a:xfrm>
        </p:spPr>
        <p:txBody>
          <a:bodyPr/>
          <a:lstStyle/>
          <a:p>
            <a:r>
              <a:rPr lang="sv-SE" dirty="0"/>
              <a:t>We estimate the consumption of radio resources in the time-frequency plane as follows.</a:t>
            </a:r>
          </a:p>
        </p:txBody>
      </p:sp>
      <p:sp>
        <p:nvSpPr>
          <p:cNvPr id="2" name="Title 1">
            <a:extLst>
              <a:ext uri="{FF2B5EF4-FFF2-40B4-BE49-F238E27FC236}">
                <a16:creationId xmlns:a16="http://schemas.microsoft.com/office/drawing/2014/main" id="{AD7856C5-E1CA-4CAE-A428-D366BEC9C9F2}"/>
              </a:ext>
            </a:extLst>
          </p:cNvPr>
          <p:cNvSpPr>
            <a:spLocks noGrp="1"/>
          </p:cNvSpPr>
          <p:nvPr>
            <p:ph type="title"/>
          </p:nvPr>
        </p:nvSpPr>
        <p:spPr/>
        <p:txBody>
          <a:bodyPr/>
          <a:lstStyle/>
          <a:p>
            <a:r>
              <a:rPr lang="sv-SE" dirty="0"/>
              <a:t>Radio resource consumption</a:t>
            </a:r>
          </a:p>
        </p:txBody>
      </p:sp>
      <p:sp>
        <p:nvSpPr>
          <p:cNvPr id="4" name="Slide Number Placeholder 3">
            <a:extLst>
              <a:ext uri="{FF2B5EF4-FFF2-40B4-BE49-F238E27FC236}">
                <a16:creationId xmlns:a16="http://schemas.microsoft.com/office/drawing/2014/main" id="{92880248-C446-4A3C-96BF-DA1976693242}"/>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DF4D105E-27A8-4EE3-97D5-72868E784F7C}"/>
              </a:ext>
            </a:extLst>
          </p:cNvPr>
          <p:cNvSpPr>
            <a:spLocks noGrp="1"/>
          </p:cNvSpPr>
          <p:nvPr>
            <p:ph type="ftr" idx="14"/>
          </p:nvPr>
        </p:nvSpPr>
        <p:spPr/>
        <p:txBody>
          <a:bodyPr/>
          <a:lstStyle/>
          <a:p>
            <a:r>
              <a:rPr lang="en-GB"/>
              <a:t>Miguel López, Ericsson</a:t>
            </a:r>
            <a:endParaRPr lang="en-GB" dirty="0"/>
          </a:p>
        </p:txBody>
      </p:sp>
      <p:sp>
        <p:nvSpPr>
          <p:cNvPr id="6" name="Date Placeholder 5">
            <a:extLst>
              <a:ext uri="{FF2B5EF4-FFF2-40B4-BE49-F238E27FC236}">
                <a16:creationId xmlns:a16="http://schemas.microsoft.com/office/drawing/2014/main" id="{54EC8AE2-4169-4134-8F91-191A4513D6C0}"/>
              </a:ext>
            </a:extLst>
          </p:cNvPr>
          <p:cNvSpPr>
            <a:spLocks noGrp="1"/>
          </p:cNvSpPr>
          <p:nvPr>
            <p:ph type="dt" idx="15"/>
          </p:nvPr>
        </p:nvSpPr>
        <p:spPr/>
        <p:txBody>
          <a:bodyPr/>
          <a:lstStyle/>
          <a:p>
            <a:r>
              <a:rPr lang="sv-SE"/>
              <a:t>Sep 2019</a:t>
            </a:r>
            <a:endParaRPr lang="en-GB" dirty="0"/>
          </a:p>
        </p:txBody>
      </p:sp>
      <p:sp>
        <p:nvSpPr>
          <p:cNvPr id="7" name="Rectangle 6">
            <a:extLst>
              <a:ext uri="{FF2B5EF4-FFF2-40B4-BE49-F238E27FC236}">
                <a16:creationId xmlns:a16="http://schemas.microsoft.com/office/drawing/2014/main" id="{8F314F62-C794-43CE-B9BC-76E5D0B6D433}"/>
              </a:ext>
            </a:extLst>
          </p:cNvPr>
          <p:cNvSpPr/>
          <p:nvPr/>
        </p:nvSpPr>
        <p:spPr bwMode="auto">
          <a:xfrm>
            <a:off x="3149391" y="2780928"/>
            <a:ext cx="1872208" cy="91257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sv-SE" dirty="0"/>
              <a:t>r</a:t>
            </a:r>
            <a:r>
              <a:rPr kumimoji="0" lang="sv-SE" sz="2400" b="0" i="0" u="none" strike="noStrike" cap="none" normalizeH="0" baseline="0" dirty="0">
                <a:ln>
                  <a:noFill/>
                </a:ln>
                <a:solidFill>
                  <a:schemeClr val="bg1"/>
                </a:solidFill>
                <a:effectLst/>
                <a:latin typeface="Times New Roman" pitchFamily="16" charset="0"/>
                <a:ea typeface="MS Gothic" charset="-128"/>
              </a:rPr>
              <a:t>ate R [bits/s]</a:t>
            </a:r>
          </a:p>
        </p:txBody>
      </p:sp>
      <p:sp>
        <p:nvSpPr>
          <p:cNvPr id="8" name="TextBox 7">
            <a:extLst>
              <a:ext uri="{FF2B5EF4-FFF2-40B4-BE49-F238E27FC236}">
                <a16:creationId xmlns:a16="http://schemas.microsoft.com/office/drawing/2014/main" id="{E5370D42-2519-410B-A41E-517111D69D1F}"/>
              </a:ext>
            </a:extLst>
          </p:cNvPr>
          <p:cNvSpPr txBox="1"/>
          <p:nvPr/>
        </p:nvSpPr>
        <p:spPr>
          <a:xfrm>
            <a:off x="2044844" y="3006061"/>
            <a:ext cx="1031051" cy="461665"/>
          </a:xfrm>
          <a:prstGeom prst="rect">
            <a:avLst/>
          </a:prstGeom>
          <a:noFill/>
        </p:spPr>
        <p:txBody>
          <a:bodyPr wrap="none" rtlCol="0">
            <a:spAutoFit/>
          </a:bodyPr>
          <a:lstStyle/>
          <a:p>
            <a:r>
              <a:rPr lang="sv-SE" dirty="0">
                <a:solidFill>
                  <a:schemeClr val="tx1"/>
                </a:solidFill>
              </a:rPr>
              <a:t>B [Hz]</a:t>
            </a:r>
          </a:p>
        </p:txBody>
      </p:sp>
      <p:sp>
        <p:nvSpPr>
          <p:cNvPr id="9" name="TextBox 8">
            <a:extLst>
              <a:ext uri="{FF2B5EF4-FFF2-40B4-BE49-F238E27FC236}">
                <a16:creationId xmlns:a16="http://schemas.microsoft.com/office/drawing/2014/main" id="{5282397B-583F-480D-B440-4B5F249DB8EF}"/>
              </a:ext>
            </a:extLst>
          </p:cNvPr>
          <p:cNvSpPr txBox="1"/>
          <p:nvPr/>
        </p:nvSpPr>
        <p:spPr>
          <a:xfrm>
            <a:off x="3571150" y="3751524"/>
            <a:ext cx="1236236" cy="461665"/>
          </a:xfrm>
          <a:prstGeom prst="rect">
            <a:avLst/>
          </a:prstGeom>
          <a:noFill/>
        </p:spPr>
        <p:txBody>
          <a:bodyPr wrap="none" rtlCol="0">
            <a:spAutoFit/>
          </a:bodyPr>
          <a:lstStyle/>
          <a:p>
            <a:r>
              <a:rPr lang="sv-SE" dirty="0">
                <a:solidFill>
                  <a:schemeClr val="tx1"/>
                </a:solidFill>
              </a:rPr>
              <a:t>N</a:t>
            </a:r>
            <a:r>
              <a:rPr lang="sv-SE" baseline="-25000" dirty="0">
                <a:solidFill>
                  <a:schemeClr val="tx1"/>
                </a:solidFill>
              </a:rPr>
              <a:t>b</a:t>
            </a:r>
            <a:r>
              <a:rPr lang="sv-SE" dirty="0">
                <a:solidFill>
                  <a:schemeClr val="tx1"/>
                </a:solidFill>
              </a:rPr>
              <a:t> [bits]</a:t>
            </a:r>
          </a:p>
        </p:txBody>
      </p:sp>
      <p:cxnSp>
        <p:nvCxnSpPr>
          <p:cNvPr id="11" name="Straight Arrow Connector 10">
            <a:extLst>
              <a:ext uri="{FF2B5EF4-FFF2-40B4-BE49-F238E27FC236}">
                <a16:creationId xmlns:a16="http://schemas.microsoft.com/office/drawing/2014/main" id="{D004CD6C-436D-49DF-BDB0-3610B7C19181}"/>
              </a:ext>
            </a:extLst>
          </p:cNvPr>
          <p:cNvCxnSpPr/>
          <p:nvPr/>
        </p:nvCxnSpPr>
        <p:spPr bwMode="auto">
          <a:xfrm>
            <a:off x="3149391" y="3789040"/>
            <a:ext cx="1872208"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12" name="Straight Arrow Connector 11">
            <a:extLst>
              <a:ext uri="{FF2B5EF4-FFF2-40B4-BE49-F238E27FC236}">
                <a16:creationId xmlns:a16="http://schemas.microsoft.com/office/drawing/2014/main" id="{89D2C30D-9FCB-4B64-B6F1-FD52C65A82B2}"/>
              </a:ext>
            </a:extLst>
          </p:cNvPr>
          <p:cNvCxnSpPr>
            <a:cxnSpLocks/>
          </p:cNvCxnSpPr>
          <p:nvPr/>
        </p:nvCxnSpPr>
        <p:spPr bwMode="auto">
          <a:xfrm flipV="1">
            <a:off x="3002398" y="2780928"/>
            <a:ext cx="0" cy="911933"/>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D7F6AB3-9998-4E51-866F-58526D54D0D5}"/>
                  </a:ext>
                </a:extLst>
              </p:cNvPr>
              <p:cNvSpPr txBox="1"/>
              <p:nvPr/>
            </p:nvSpPr>
            <p:spPr>
              <a:xfrm>
                <a:off x="6574912" y="2967335"/>
                <a:ext cx="4777672" cy="461665"/>
              </a:xfrm>
              <a:prstGeom prst="rect">
                <a:avLst/>
              </a:prstGeom>
              <a:noFill/>
            </p:spPr>
            <p:txBody>
              <a:bodyPr wrap="square" rtlCol="0">
                <a:spAutoFit/>
              </a:bodyPr>
              <a:lstStyle/>
              <a:p>
                <a:r>
                  <a:rPr lang="sv-SE" dirty="0">
                    <a:solidFill>
                      <a:schemeClr val="tx1"/>
                    </a:solidFill>
                  </a:rPr>
                  <a:t>RR consumption = B</a:t>
                </a:r>
                <a14:m>
                  <m:oMath xmlns:m="http://schemas.openxmlformats.org/officeDocument/2006/math">
                    <m:r>
                      <a:rPr lang="sv-SE" i="1" smtClean="0">
                        <a:solidFill>
                          <a:schemeClr val="tx1"/>
                        </a:solidFill>
                        <a:latin typeface="Cambria Math" panose="02040503050406030204" pitchFamily="18" charset="0"/>
                        <a:ea typeface="Cambria Math" panose="02040503050406030204" pitchFamily="18" charset="0"/>
                      </a:rPr>
                      <m:t>×</m:t>
                    </m:r>
                  </m:oMath>
                </a14:m>
                <a:r>
                  <a:rPr lang="sv-SE" dirty="0">
                    <a:solidFill>
                      <a:schemeClr val="tx1"/>
                    </a:solidFill>
                  </a:rPr>
                  <a:t>N</a:t>
                </a:r>
                <a:r>
                  <a:rPr lang="sv-SE" baseline="-25000" dirty="0">
                    <a:solidFill>
                      <a:schemeClr val="tx1"/>
                    </a:solidFill>
                  </a:rPr>
                  <a:t>b</a:t>
                </a:r>
                <a:r>
                  <a:rPr lang="sv-SE" dirty="0">
                    <a:solidFill>
                      <a:schemeClr val="tx1"/>
                    </a:solidFill>
                  </a:rPr>
                  <a:t>/R [Hz</a:t>
                </a:r>
                <a14:m>
                  <m:oMath xmlns:m="http://schemas.openxmlformats.org/officeDocument/2006/math">
                    <m:r>
                      <a:rPr lang="sv-SE" i="1" smtClean="0">
                        <a:solidFill>
                          <a:schemeClr val="tx1"/>
                        </a:solidFill>
                        <a:latin typeface="Cambria Math" panose="02040503050406030204" pitchFamily="18" charset="0"/>
                        <a:ea typeface="Cambria Math" panose="02040503050406030204" pitchFamily="18" charset="0"/>
                      </a:rPr>
                      <m:t>∙</m:t>
                    </m:r>
                  </m:oMath>
                </a14:m>
                <a:r>
                  <a:rPr lang="sv-SE" dirty="0">
                    <a:solidFill>
                      <a:schemeClr val="tx1"/>
                    </a:solidFill>
                  </a:rPr>
                  <a:t>s]</a:t>
                </a:r>
              </a:p>
            </p:txBody>
          </p:sp>
        </mc:Choice>
        <mc:Fallback xmlns="">
          <p:sp>
            <p:nvSpPr>
              <p:cNvPr id="16" name="TextBox 15">
                <a:extLst>
                  <a:ext uri="{FF2B5EF4-FFF2-40B4-BE49-F238E27FC236}">
                    <a16:creationId xmlns:a16="http://schemas.microsoft.com/office/drawing/2014/main" id="{0D7F6AB3-9998-4E51-866F-58526D54D0D5}"/>
                  </a:ext>
                </a:extLst>
              </p:cNvPr>
              <p:cNvSpPr txBox="1">
                <a:spLocks noRot="1" noChangeAspect="1" noMove="1" noResize="1" noEditPoints="1" noAdjustHandles="1" noChangeArrowheads="1" noChangeShapeType="1" noTextEdit="1"/>
              </p:cNvSpPr>
              <p:nvPr/>
            </p:nvSpPr>
            <p:spPr>
              <a:xfrm>
                <a:off x="6574912" y="2967335"/>
                <a:ext cx="4777672" cy="461665"/>
              </a:xfrm>
              <a:prstGeom prst="rect">
                <a:avLst/>
              </a:prstGeom>
              <a:blipFill>
                <a:blip r:embed="rId2"/>
                <a:stretch>
                  <a:fillRect l="-2043" t="-10526" b="-28947"/>
                </a:stretch>
              </a:blipFill>
            </p:spPr>
            <p:txBody>
              <a:bodyPr/>
              <a:lstStyle/>
              <a:p>
                <a:r>
                  <a:rPr lang="sv-SE">
                    <a:noFill/>
                  </a:rPr>
                  <a:t> </a:t>
                </a:r>
              </a:p>
            </p:txBody>
          </p:sp>
        </mc:Fallback>
      </mc:AlternateContent>
      <p:sp>
        <p:nvSpPr>
          <p:cNvPr id="37" name="Arrow: Right 36">
            <a:extLst>
              <a:ext uri="{FF2B5EF4-FFF2-40B4-BE49-F238E27FC236}">
                <a16:creationId xmlns:a16="http://schemas.microsoft.com/office/drawing/2014/main" id="{89C880DD-30A2-4B1A-B43A-10994EF4B008}"/>
              </a:ext>
            </a:extLst>
          </p:cNvPr>
          <p:cNvSpPr/>
          <p:nvPr/>
        </p:nvSpPr>
        <p:spPr bwMode="auto">
          <a:xfrm>
            <a:off x="5587374" y="3006061"/>
            <a:ext cx="792088" cy="461665"/>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sv-SE"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B4CB8EE-C329-4E69-9561-BE7533827AB3}"/>
                  </a:ext>
                </a:extLst>
              </p:cNvPr>
              <p:cNvSpPr txBox="1"/>
              <p:nvPr/>
            </p:nvSpPr>
            <p:spPr>
              <a:xfrm flipH="1">
                <a:off x="1006293" y="4221088"/>
                <a:ext cx="10418298" cy="1938992"/>
              </a:xfrm>
              <a:prstGeom prst="rect">
                <a:avLst/>
              </a:prstGeom>
              <a:noFill/>
            </p:spPr>
            <p:txBody>
              <a:bodyPr wrap="square" rtlCol="0">
                <a:spAutoFit/>
              </a:bodyPr>
              <a:lstStyle/>
              <a:p>
                <a:r>
                  <a:rPr lang="sv-SE" dirty="0">
                    <a:solidFill>
                      <a:schemeClr val="tx1"/>
                    </a:solidFill>
                  </a:rPr>
                  <a:t>Experiment 1 (home environment): </a:t>
                </a:r>
              </a:p>
              <a:p>
                <a:pPr lvl="1"/>
                <a:r>
                  <a:rPr lang="sv-SE" dirty="0">
                    <a:solidFill>
                      <a:schemeClr val="tx1"/>
                    </a:solidFill>
                  </a:rPr>
                  <a:t>802.11a PHY RR consumption = 596.2</a:t>
                </a:r>
                <a:r>
                  <a:rPr lang="sv-SE" dirty="0">
                    <a:solidFill>
                      <a:schemeClr val="tx1"/>
                    </a:solidFill>
                    <a:ea typeface="Cambria Math" panose="02040503050406030204" pitchFamily="18" charset="0"/>
                  </a:rPr>
                  <a:t> </a:t>
                </a:r>
                <a14:m>
                  <m:oMath xmlns:m="http://schemas.openxmlformats.org/officeDocument/2006/math">
                    <m:r>
                      <a:rPr lang="sv-SE" i="1">
                        <a:solidFill>
                          <a:schemeClr val="tx1"/>
                        </a:solidFill>
                        <a:latin typeface="Cambria Math" panose="02040503050406030204" pitchFamily="18" charset="0"/>
                        <a:ea typeface="Cambria Math" panose="02040503050406030204" pitchFamily="18" charset="0"/>
                      </a:rPr>
                      <m:t>×</m:t>
                    </m:r>
                    <m:sSup>
                      <m:sSupPr>
                        <m:ctrlPr>
                          <a:rPr lang="sv-SE" i="1" smtClean="0">
                            <a:solidFill>
                              <a:schemeClr val="tx1"/>
                            </a:solidFill>
                            <a:latin typeface="Cambria Math" panose="02040503050406030204" pitchFamily="18" charset="0"/>
                            <a:ea typeface="Cambria Math" panose="02040503050406030204" pitchFamily="18" charset="0"/>
                          </a:rPr>
                        </m:ctrlPr>
                      </m:sSupPr>
                      <m:e>
                        <m:r>
                          <a:rPr lang="sv-SE" b="0" i="1" smtClean="0">
                            <a:solidFill>
                              <a:schemeClr val="tx1"/>
                            </a:solidFill>
                            <a:latin typeface="Cambria Math" panose="02040503050406030204" pitchFamily="18" charset="0"/>
                            <a:ea typeface="Cambria Math" panose="02040503050406030204" pitchFamily="18" charset="0"/>
                          </a:rPr>
                          <m:t>10</m:t>
                        </m:r>
                      </m:e>
                      <m:sup>
                        <m:r>
                          <a:rPr lang="sv-SE" b="0" i="1" smtClean="0">
                            <a:solidFill>
                              <a:schemeClr val="tx1"/>
                            </a:solidFill>
                            <a:latin typeface="Cambria Math" panose="02040503050406030204" pitchFamily="18" charset="0"/>
                            <a:ea typeface="Cambria Math" panose="02040503050406030204" pitchFamily="18" charset="0"/>
                          </a:rPr>
                          <m:t>6</m:t>
                        </m:r>
                      </m:sup>
                    </m:sSup>
                    <m:r>
                      <a:rPr lang="sv-SE" b="0" i="1" smtClean="0">
                        <a:solidFill>
                          <a:schemeClr val="tx1"/>
                        </a:solidFill>
                        <a:latin typeface="Cambria Math" panose="02040503050406030204" pitchFamily="18" charset="0"/>
                        <a:ea typeface="Cambria Math" panose="02040503050406030204" pitchFamily="18" charset="0"/>
                      </a:rPr>
                      <m:t> </m:t>
                    </m:r>
                  </m:oMath>
                </a14:m>
                <a:r>
                  <a:rPr lang="sv-SE" dirty="0">
                    <a:solidFill>
                      <a:schemeClr val="tx1"/>
                    </a:solidFill>
                  </a:rPr>
                  <a:t>Hz</a:t>
                </a:r>
                <a14:m>
                  <m:oMath xmlns:m="http://schemas.openxmlformats.org/officeDocument/2006/math">
                    <m:r>
                      <a:rPr lang="sv-SE" b="0" i="0" smtClean="0">
                        <a:solidFill>
                          <a:schemeClr val="tx1"/>
                        </a:solidFill>
                        <a:latin typeface="Cambria Math" panose="02040503050406030204" pitchFamily="18" charset="0"/>
                        <a:ea typeface="Cambria Math" panose="02040503050406030204" pitchFamily="18" charset="0"/>
                      </a:rPr>
                      <m:t> </m:t>
                    </m:r>
                    <m:r>
                      <a:rPr lang="sv-SE" i="1">
                        <a:solidFill>
                          <a:schemeClr val="tx1"/>
                        </a:solidFill>
                        <a:latin typeface="Cambria Math" panose="02040503050406030204" pitchFamily="18" charset="0"/>
                        <a:ea typeface="Cambria Math" panose="02040503050406030204" pitchFamily="18" charset="0"/>
                      </a:rPr>
                      <m:t>×</m:t>
                    </m:r>
                    <m:r>
                      <a:rPr lang="sv-SE" b="0" i="1" smtClean="0">
                        <a:solidFill>
                          <a:schemeClr val="tx1"/>
                        </a:solidFill>
                        <a:latin typeface="Cambria Math" panose="02040503050406030204" pitchFamily="18" charset="0"/>
                        <a:ea typeface="Cambria Math" panose="02040503050406030204" pitchFamily="18" charset="0"/>
                      </a:rPr>
                      <m:t> </m:t>
                    </m:r>
                  </m:oMath>
                </a14:m>
                <a:r>
                  <a:rPr lang="sv-SE" dirty="0">
                    <a:solidFill>
                      <a:schemeClr val="tx1"/>
                    </a:solidFill>
                  </a:rPr>
                  <a:t>s</a:t>
                </a:r>
              </a:p>
              <a:p>
                <a:pPr lvl="1"/>
                <a:r>
                  <a:rPr lang="sv-SE" dirty="0">
                    <a:solidFill>
                      <a:schemeClr val="tx1"/>
                    </a:solidFill>
                  </a:rPr>
                  <a:t>QoS data (VHT) PHY RR consumption = 12.7</a:t>
                </a:r>
                <a:r>
                  <a:rPr lang="sv-SE" dirty="0">
                    <a:solidFill>
                      <a:schemeClr val="tx1"/>
                    </a:solidFill>
                    <a:ea typeface="Cambria Math" panose="02040503050406030204" pitchFamily="18" charset="0"/>
                  </a:rPr>
                  <a:t> </a:t>
                </a:r>
                <a14:m>
                  <m:oMath xmlns:m="http://schemas.openxmlformats.org/officeDocument/2006/math">
                    <m:r>
                      <a:rPr lang="sv-SE" i="1">
                        <a:solidFill>
                          <a:schemeClr val="tx1"/>
                        </a:solidFill>
                        <a:latin typeface="Cambria Math" panose="02040503050406030204" pitchFamily="18" charset="0"/>
                        <a:ea typeface="Cambria Math" panose="02040503050406030204" pitchFamily="18" charset="0"/>
                      </a:rPr>
                      <m:t>×</m:t>
                    </m:r>
                    <m:sSup>
                      <m:sSupPr>
                        <m:ctrlPr>
                          <a:rPr lang="sv-SE" i="1">
                            <a:solidFill>
                              <a:schemeClr val="tx1"/>
                            </a:solidFill>
                            <a:latin typeface="Cambria Math" panose="02040503050406030204" pitchFamily="18" charset="0"/>
                            <a:ea typeface="Cambria Math" panose="02040503050406030204" pitchFamily="18" charset="0"/>
                          </a:rPr>
                        </m:ctrlPr>
                      </m:sSupPr>
                      <m:e>
                        <m:r>
                          <a:rPr lang="sv-SE" i="1">
                            <a:solidFill>
                              <a:schemeClr val="tx1"/>
                            </a:solidFill>
                            <a:latin typeface="Cambria Math" panose="02040503050406030204" pitchFamily="18" charset="0"/>
                            <a:ea typeface="Cambria Math" panose="02040503050406030204" pitchFamily="18" charset="0"/>
                          </a:rPr>
                          <m:t>10</m:t>
                        </m:r>
                      </m:e>
                      <m:sup>
                        <m:r>
                          <a:rPr lang="sv-SE" i="1">
                            <a:solidFill>
                              <a:schemeClr val="tx1"/>
                            </a:solidFill>
                            <a:latin typeface="Cambria Math" panose="02040503050406030204" pitchFamily="18" charset="0"/>
                            <a:ea typeface="Cambria Math" panose="02040503050406030204" pitchFamily="18" charset="0"/>
                          </a:rPr>
                          <m:t>6</m:t>
                        </m:r>
                      </m:sup>
                    </m:sSup>
                    <m:r>
                      <a:rPr lang="sv-SE" i="1">
                        <a:solidFill>
                          <a:schemeClr val="tx1"/>
                        </a:solidFill>
                        <a:latin typeface="Cambria Math" panose="02040503050406030204" pitchFamily="18" charset="0"/>
                        <a:ea typeface="Cambria Math" panose="02040503050406030204" pitchFamily="18" charset="0"/>
                      </a:rPr>
                      <m:t> </m:t>
                    </m:r>
                  </m:oMath>
                </a14:m>
                <a:r>
                  <a:rPr lang="sv-SE" dirty="0">
                    <a:solidFill>
                      <a:schemeClr val="tx1"/>
                    </a:solidFill>
                  </a:rPr>
                  <a:t>Hz </a:t>
                </a:r>
                <a14:m>
                  <m:oMath xmlns:m="http://schemas.openxmlformats.org/officeDocument/2006/math">
                    <m:r>
                      <a:rPr lang="sv-SE" i="1">
                        <a:solidFill>
                          <a:schemeClr val="tx1"/>
                        </a:solidFill>
                        <a:latin typeface="Cambria Math" panose="02040503050406030204" pitchFamily="18" charset="0"/>
                        <a:ea typeface="Cambria Math" panose="02040503050406030204" pitchFamily="18" charset="0"/>
                      </a:rPr>
                      <m:t>×</m:t>
                    </m:r>
                  </m:oMath>
                </a14:m>
                <a:r>
                  <a:rPr lang="sv-SE" dirty="0">
                    <a:solidFill>
                      <a:schemeClr val="tx1"/>
                    </a:solidFill>
                  </a:rPr>
                  <a:t> s</a:t>
                </a:r>
              </a:p>
              <a:p>
                <a:pPr lvl="1"/>
                <a:endParaRPr lang="sv-SE" dirty="0">
                  <a:solidFill>
                    <a:schemeClr val="tx1"/>
                  </a:solidFill>
                </a:endParaRPr>
              </a:p>
              <a:p>
                <a:r>
                  <a:rPr lang="sv-SE" dirty="0">
                    <a:solidFill>
                      <a:schemeClr val="tx1"/>
                    </a:solidFill>
                    <a:sym typeface="Wingdings" panose="05000000000000000000" pitchFamily="2" charset="2"/>
                  </a:rPr>
                  <a:t> RR consumption of management/control (802.11a) is 47 times that of VHT</a:t>
                </a:r>
                <a:endParaRPr lang="sv-SE" dirty="0">
                  <a:solidFill>
                    <a:schemeClr val="tx1"/>
                  </a:solidFill>
                </a:endParaRPr>
              </a:p>
            </p:txBody>
          </p:sp>
        </mc:Choice>
        <mc:Fallback xmlns="">
          <p:sp>
            <p:nvSpPr>
              <p:cNvPr id="38" name="TextBox 37">
                <a:extLst>
                  <a:ext uri="{FF2B5EF4-FFF2-40B4-BE49-F238E27FC236}">
                    <a16:creationId xmlns:a16="http://schemas.microsoft.com/office/drawing/2014/main" id="{2B4CB8EE-C329-4E69-9561-BE7533827AB3}"/>
                  </a:ext>
                </a:extLst>
              </p:cNvPr>
              <p:cNvSpPr txBox="1">
                <a:spLocks noRot="1" noChangeAspect="1" noMove="1" noResize="1" noEditPoints="1" noAdjustHandles="1" noChangeArrowheads="1" noChangeShapeType="1" noTextEdit="1"/>
              </p:cNvSpPr>
              <p:nvPr/>
            </p:nvSpPr>
            <p:spPr>
              <a:xfrm flipH="1">
                <a:off x="1006293" y="4221088"/>
                <a:ext cx="10418298" cy="1938992"/>
              </a:xfrm>
              <a:prstGeom prst="rect">
                <a:avLst/>
              </a:prstGeom>
              <a:blipFill>
                <a:blip r:embed="rId3"/>
                <a:stretch>
                  <a:fillRect l="-878" t="-2508" b="-5956"/>
                </a:stretch>
              </a:blipFill>
            </p:spPr>
            <p:txBody>
              <a:bodyPr/>
              <a:lstStyle/>
              <a:p>
                <a:r>
                  <a:rPr lang="sv-SE">
                    <a:noFill/>
                  </a:rPr>
                  <a:t> </a:t>
                </a:r>
              </a:p>
            </p:txBody>
          </p:sp>
        </mc:Fallback>
      </mc:AlternateContent>
    </p:spTree>
    <p:extLst>
      <p:ext uri="{BB962C8B-B14F-4D97-AF65-F5344CB8AC3E}">
        <p14:creationId xmlns:p14="http://schemas.microsoft.com/office/powerpoint/2010/main" val="183184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2FDF-9381-498E-9588-289B831E9622}"/>
              </a:ext>
            </a:extLst>
          </p:cNvPr>
          <p:cNvSpPr>
            <a:spLocks noGrp="1"/>
          </p:cNvSpPr>
          <p:nvPr>
            <p:ph type="title"/>
          </p:nvPr>
        </p:nvSpPr>
        <p:spPr/>
        <p:txBody>
          <a:bodyPr/>
          <a:lstStyle/>
          <a:p>
            <a:r>
              <a:rPr lang="sv-SE" dirty="0"/>
              <a:t>Discussion</a:t>
            </a:r>
          </a:p>
        </p:txBody>
      </p:sp>
      <p:sp>
        <p:nvSpPr>
          <p:cNvPr id="3" name="Content Placeholder 2">
            <a:extLst>
              <a:ext uri="{FF2B5EF4-FFF2-40B4-BE49-F238E27FC236}">
                <a16:creationId xmlns:a16="http://schemas.microsoft.com/office/drawing/2014/main" id="{FF6D9FB8-42C2-4534-8A8F-FA93393F5578}"/>
              </a:ext>
            </a:extLst>
          </p:cNvPr>
          <p:cNvSpPr>
            <a:spLocks noGrp="1"/>
          </p:cNvSpPr>
          <p:nvPr>
            <p:ph idx="1"/>
          </p:nvPr>
        </p:nvSpPr>
        <p:spPr/>
        <p:txBody>
          <a:bodyPr/>
          <a:lstStyle/>
          <a:p>
            <a:pPr>
              <a:buFont typeface="Arial" panose="020B0604020202020204" pitchFamily="34" charset="0"/>
              <a:buChar char="•"/>
            </a:pPr>
            <a:r>
              <a:rPr lang="sv-SE" dirty="0"/>
              <a:t>The use of an inefficient PHY for management/control/short data PPDUs could lead to a very high radio resource consumption when compared to EHT data PPDUs </a:t>
            </a:r>
          </a:p>
          <a:p>
            <a:pPr lvl="1">
              <a:buFont typeface="Arial" panose="020B0604020202020204" pitchFamily="34" charset="0"/>
              <a:buChar char="•"/>
            </a:pPr>
            <a:r>
              <a:rPr lang="sv-SE" dirty="0">
                <a:sym typeface="Wingdings" panose="05000000000000000000" pitchFamily="2" charset="2"/>
              </a:rPr>
              <a:t></a:t>
            </a:r>
            <a:r>
              <a:rPr lang="sv-SE" dirty="0"/>
              <a:t> In certain scenarios, the spectrum efficiency improvements stemming from EHT become irrelevant because of said inefficient PHY</a:t>
            </a:r>
          </a:p>
          <a:p>
            <a:pPr lvl="1">
              <a:buFont typeface="Arial" panose="020B0604020202020204" pitchFamily="34" charset="0"/>
              <a:buChar char="•"/>
            </a:pPr>
            <a:r>
              <a:rPr lang="sv-SE" dirty="0">
                <a:sym typeface="Wingdings" panose="05000000000000000000" pitchFamily="2" charset="2"/>
              </a:rPr>
              <a:t> </a:t>
            </a:r>
            <a:r>
              <a:rPr lang="sv-SE" dirty="0"/>
              <a:t>The use of an inefficient PHY for management/control/short data PPDUs leads to very high radio resource consumption when compared to EHT data PPDUs</a:t>
            </a:r>
          </a:p>
          <a:p>
            <a:pPr>
              <a:buFont typeface="Arial" panose="020B0604020202020204" pitchFamily="34" charset="0"/>
              <a:buChar char="•"/>
            </a:pPr>
            <a:r>
              <a:rPr lang="sv-SE" dirty="0"/>
              <a:t>It is desirable to define a </a:t>
            </a:r>
            <a:r>
              <a:rPr lang="sv-SE" i="1" dirty="0"/>
              <a:t>Lean PHY</a:t>
            </a:r>
            <a:r>
              <a:rPr lang="sv-SE" dirty="0"/>
              <a:t> for management, control and short data PPDUs </a:t>
            </a:r>
          </a:p>
          <a:p>
            <a:pPr>
              <a:buFont typeface="Arial" panose="020B0604020202020204" pitchFamily="34" charset="0"/>
              <a:buChar char="•"/>
            </a:pPr>
            <a:r>
              <a:rPr lang="sv-SE" dirty="0"/>
              <a:t>The LT PHY introduced in [1] is an example of Lean PHY.</a:t>
            </a:r>
          </a:p>
        </p:txBody>
      </p:sp>
      <p:sp>
        <p:nvSpPr>
          <p:cNvPr id="4" name="Slide Number Placeholder 3">
            <a:extLst>
              <a:ext uri="{FF2B5EF4-FFF2-40B4-BE49-F238E27FC236}">
                <a16:creationId xmlns:a16="http://schemas.microsoft.com/office/drawing/2014/main" id="{1DC274A0-9635-452F-ADDA-C2D406D6A641}"/>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ACC6FE71-03E9-429E-95A8-606975C35C0B}"/>
              </a:ext>
            </a:extLst>
          </p:cNvPr>
          <p:cNvSpPr>
            <a:spLocks noGrp="1"/>
          </p:cNvSpPr>
          <p:nvPr>
            <p:ph type="ftr" idx="14"/>
          </p:nvPr>
        </p:nvSpPr>
        <p:spPr/>
        <p:txBody>
          <a:bodyPr/>
          <a:lstStyle/>
          <a:p>
            <a:r>
              <a:rPr lang="en-GB"/>
              <a:t>Miguel López, Ericsson</a:t>
            </a:r>
            <a:endParaRPr lang="en-GB" dirty="0"/>
          </a:p>
        </p:txBody>
      </p:sp>
      <p:sp>
        <p:nvSpPr>
          <p:cNvPr id="6" name="Date Placeholder 5">
            <a:extLst>
              <a:ext uri="{FF2B5EF4-FFF2-40B4-BE49-F238E27FC236}">
                <a16:creationId xmlns:a16="http://schemas.microsoft.com/office/drawing/2014/main" id="{C2C50BA2-4197-41C4-ABF8-FEF55CCD869E}"/>
              </a:ext>
            </a:extLst>
          </p:cNvPr>
          <p:cNvSpPr>
            <a:spLocks noGrp="1"/>
          </p:cNvSpPr>
          <p:nvPr>
            <p:ph type="dt" idx="15"/>
          </p:nvPr>
        </p:nvSpPr>
        <p:spPr/>
        <p:txBody>
          <a:bodyPr/>
          <a:lstStyle/>
          <a:p>
            <a:r>
              <a:rPr lang="sv-SE"/>
              <a:t>Sep 2019</a:t>
            </a:r>
            <a:endParaRPr lang="en-GB" dirty="0"/>
          </a:p>
        </p:txBody>
      </p:sp>
    </p:spTree>
    <p:extLst>
      <p:ext uri="{BB962C8B-B14F-4D97-AF65-F5344CB8AC3E}">
        <p14:creationId xmlns:p14="http://schemas.microsoft.com/office/powerpoint/2010/main" val="352945395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802-11-Submission-16-9-1</Template>
  <TotalTime>1692</TotalTime>
  <Words>1247</Words>
  <Application>Microsoft Office PowerPoint</Application>
  <PresentationFormat>Widescreen</PresentationFormat>
  <Paragraphs>160</Paragraphs>
  <Slides>14</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Cambria Math</vt:lpstr>
      <vt:lpstr>Times New Roman</vt:lpstr>
      <vt:lpstr>Office Theme</vt:lpstr>
      <vt:lpstr>Document</vt:lpstr>
      <vt:lpstr>Lean PHY for EHT</vt:lpstr>
      <vt:lpstr>Abstract</vt:lpstr>
      <vt:lpstr>Recap</vt:lpstr>
      <vt:lpstr>Introduction</vt:lpstr>
      <vt:lpstr>Measurement setup</vt:lpstr>
      <vt:lpstr>Measurement results: home environment</vt:lpstr>
      <vt:lpstr>Measurement results: Large meeting</vt:lpstr>
      <vt:lpstr>Radio resource consumption</vt:lpstr>
      <vt:lpstr>Discussion</vt:lpstr>
      <vt:lpstr>Lean PHY for 6 GHz</vt:lpstr>
      <vt:lpstr>Straw poll #1</vt:lpstr>
      <vt:lpstr>Straw poll #2</vt:lpstr>
      <vt:lpstr>Straw poll #3</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PHY for EHT</dc:title>
  <dc:creator>Miguel Lopez M</dc:creator>
  <cp:lastModifiedBy>Miguel Lopez M</cp:lastModifiedBy>
  <cp:revision>19</cp:revision>
  <cp:lastPrinted>1601-01-01T00:00:00Z</cp:lastPrinted>
  <dcterms:created xsi:type="dcterms:W3CDTF">2019-09-13T07:11:00Z</dcterms:created>
  <dcterms:modified xsi:type="dcterms:W3CDTF">2019-09-15T14:57:58Z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pdateProcess">
    <vt:lpwstr>End</vt:lpwstr>
  </property>
</Properties>
</file>