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46" r:id="rId10"/>
    <p:sldId id="9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33" d="100"/>
          <a:sy n="133" d="100"/>
        </p:scale>
        <p:origin x="1692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12/12/2019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non-AP </a:t>
            </a:r>
            <a:r>
              <a:rPr lang="en-US" dirty="0"/>
              <a:t>m</a:t>
            </a:r>
            <a:r>
              <a:rPr lang="en-US" dirty="0" smtClean="0"/>
              <a:t>ulti-link </a:t>
            </a:r>
            <a:r>
              <a:rPr lang="en-US" dirty="0" smtClean="0"/>
              <a:t>device </a:t>
            </a:r>
            <a:r>
              <a:rPr lang="en-US" dirty="0" smtClean="0"/>
              <a:t>associates with an AP multi-link </a:t>
            </a:r>
            <a:r>
              <a:rPr lang="en-US" dirty="0" smtClean="0"/>
              <a:t>device </a:t>
            </a:r>
            <a:r>
              <a:rPr lang="en-US" dirty="0" smtClean="0"/>
              <a:t>through single link is mentioned in several presentations, in order to save signaling overhead [2,3];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</a:p>
          <a:p>
            <a:pPr lvl="1"/>
            <a:r>
              <a:rPr lang="en-US" dirty="0" smtClean="0"/>
              <a:t>Multi-band element, and Neighbor report element</a:t>
            </a:r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</a:t>
            </a:r>
            <a:r>
              <a:rPr lang="en-US" dirty="0" smtClean="0"/>
              <a:t>report element </a:t>
            </a:r>
            <a:r>
              <a:rPr lang="en-US" dirty="0" smtClean="0"/>
              <a:t>may </a:t>
            </a:r>
            <a:r>
              <a:rPr lang="en-US" dirty="0" smtClean="0"/>
              <a:t>be more suitable for multi-link association in solution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OCT, 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perform multi-link association through single link, the signaling overhead can be reduced;</a:t>
            </a:r>
          </a:p>
          <a:p>
            <a:r>
              <a:rPr lang="en-US" dirty="0" smtClean="0"/>
              <a:t>Several 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</a:t>
            </a:r>
            <a:r>
              <a:rPr lang="en-US" dirty="0" smtClean="0"/>
              <a:t>prefer for ML association?</a:t>
            </a:r>
            <a:endParaRPr lang="en-US" dirty="0" smtClean="0"/>
          </a:p>
          <a:p>
            <a:pPr lvl="1"/>
            <a:r>
              <a:rPr lang="en-US" dirty="0" smtClean="0"/>
              <a:t>Solution 1: Multiple Neighbor report elements</a:t>
            </a:r>
          </a:p>
          <a:p>
            <a:pPr lvl="1"/>
            <a:r>
              <a:rPr lang="en-US" dirty="0" smtClean="0"/>
              <a:t>Solution 2: Multiple Multi-link </a:t>
            </a:r>
            <a:r>
              <a:rPr lang="en-US" dirty="0" smtClean="0"/>
              <a:t>elements (exact name TBD)</a:t>
            </a:r>
            <a:endParaRPr lang="en-US" dirty="0" smtClean="0"/>
          </a:p>
          <a:p>
            <a:pPr lvl="1"/>
            <a:r>
              <a:rPr lang="en-US" altLang="zh-CN" dirty="0"/>
              <a:t>Solution </a:t>
            </a:r>
            <a:r>
              <a:rPr lang="en-US" altLang="zh-CN" dirty="0" smtClean="0"/>
              <a:t>3: </a:t>
            </a:r>
            <a:r>
              <a:rPr lang="en-US" altLang="zh-CN" dirty="0" smtClean="0"/>
              <a:t>Extended </a:t>
            </a:r>
            <a:r>
              <a:rPr lang="en-US" altLang="zh-CN" dirty="0" smtClean="0"/>
              <a:t>OCT</a:t>
            </a:r>
          </a:p>
          <a:p>
            <a:pPr lvl="1"/>
            <a:r>
              <a:rPr lang="en-US" altLang="zh-CN" dirty="0" smtClean="0"/>
              <a:t>Other solutions.</a:t>
            </a:r>
            <a:endParaRPr lang="en-US" altLang="zh-CN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89593</TotalTime>
  <Words>686</Words>
  <Application>Microsoft Office PowerPoint</Application>
  <PresentationFormat>全屏显示(4:3)</PresentationFormat>
  <Paragraphs>157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1892</cp:revision>
  <cp:lastPrinted>1998-02-10T13:28:06Z</cp:lastPrinted>
  <dcterms:created xsi:type="dcterms:W3CDTF">2004-12-02T14:01:45Z</dcterms:created>
  <dcterms:modified xsi:type="dcterms:W3CDTF">2019-12-12T05:59:39Z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1574562652</vt:lpwstr>
  </property>
</Properties>
</file>