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04" r:id="rId4"/>
  </p:sldMasterIdLst>
  <p:notesMasterIdLst>
    <p:notesMasterId r:id="rId16"/>
  </p:notesMasterIdLst>
  <p:handoutMasterIdLst>
    <p:handoutMasterId r:id="rId17"/>
  </p:handoutMasterIdLst>
  <p:sldIdLst>
    <p:sldId id="621" r:id="rId5"/>
    <p:sldId id="660" r:id="rId6"/>
    <p:sldId id="730" r:id="rId7"/>
    <p:sldId id="728" r:id="rId8"/>
    <p:sldId id="742" r:id="rId9"/>
    <p:sldId id="743" r:id="rId10"/>
    <p:sldId id="693" r:id="rId11"/>
    <p:sldId id="664" r:id="rId12"/>
    <p:sldId id="691" r:id="rId13"/>
    <p:sldId id="744" r:id="rId14"/>
    <p:sldId id="687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erian, George" initials="CG" lastIdx="5" clrIdx="0">
    <p:extLst>
      <p:ext uri="{19B8F6BF-5375-455C-9EA6-DF929625EA0E}">
        <p15:presenceInfo xmlns:p15="http://schemas.microsoft.com/office/powerpoint/2012/main" userId="S-1-5-21-945540591-4024260831-3861152641-206784" providerId="AD"/>
      </p:ext>
    </p:extLst>
  </p:cmAuthor>
  <p:cmAuthor id="2" name="Ding, Gang" initials="DG" lastIdx="4" clrIdx="1">
    <p:extLst>
      <p:ext uri="{19B8F6BF-5375-455C-9EA6-DF929625EA0E}">
        <p15:presenceInfo xmlns:p15="http://schemas.microsoft.com/office/powerpoint/2012/main" userId="S-1-5-21-945540591-4024260831-3861152641-325770" providerId="AD"/>
      </p:ext>
    </p:extLst>
  </p:cmAuthor>
  <p:cmAuthor id="3" name="Abhishek Patil" initials="AP" lastIdx="11" clrIdx="2">
    <p:extLst>
      <p:ext uri="{19B8F6BF-5375-455C-9EA6-DF929625EA0E}">
        <p15:presenceInfo xmlns:p15="http://schemas.microsoft.com/office/powerpoint/2012/main" userId="S::appatil@qti.qualcomm.com::4a57f103-40b4-4474-a113-d3340a5396d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CCCC"/>
    <a:srgbClr val="A0B1D0"/>
    <a:srgbClr val="E9EDF4"/>
    <a:srgbClr val="254061"/>
    <a:srgbClr val="252B9D"/>
    <a:srgbClr val="254092"/>
    <a:srgbClr val="D0D8E8"/>
    <a:srgbClr val="831B2A"/>
    <a:srgbClr val="1668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24B977-59F7-4AA5-AB6E-CF8A26A9C488}" v="5" dt="2020-01-14T05:40:37.68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422" autoAdjust="0"/>
    <p:restoredTop sz="96357" autoAdjust="0"/>
  </p:normalViewPr>
  <p:slideViewPr>
    <p:cSldViewPr snapToGrid="0" snapToObjects="1">
      <p:cViewPr varScale="1">
        <p:scale>
          <a:sx n="114" d="100"/>
          <a:sy n="114" d="100"/>
        </p:scale>
        <p:origin x="1710" y="102"/>
      </p:cViewPr>
      <p:guideLst>
        <p:guide orient="horz" pos="2160"/>
        <p:guide pos="2856"/>
      </p:guideLst>
    </p:cSldViewPr>
  </p:slideViewPr>
  <p:outlineViewPr>
    <p:cViewPr>
      <p:scale>
        <a:sx n="33" d="100"/>
        <a:sy n="33" d="100"/>
      </p:scale>
      <p:origin x="0" y="435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7" d="100"/>
          <a:sy n="87" d="100"/>
        </p:scale>
        <p:origin x="384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hishek Patil" userId="4a57f103-40b4-4474-a113-d3340a5396d8" providerId="ADAL" clId="{2B24B977-59F7-4AA5-AB6E-CF8A26A9C488}"/>
    <pc:docChg chg="addSld delSld modSld modMainMaster">
      <pc:chgData name="Abhishek Patil" userId="4a57f103-40b4-4474-a113-d3340a5396d8" providerId="ADAL" clId="{2B24B977-59F7-4AA5-AB6E-CF8A26A9C488}" dt="2020-01-14T17:22:20.059" v="41" actId="20577"/>
      <pc:docMkLst>
        <pc:docMk/>
      </pc:docMkLst>
      <pc:sldChg chg="modSp">
        <pc:chgData name="Abhishek Patil" userId="4a57f103-40b4-4474-a113-d3340a5396d8" providerId="ADAL" clId="{2B24B977-59F7-4AA5-AB6E-CF8A26A9C488}" dt="2020-01-14T01:20:58.379" v="19" actId="20577"/>
        <pc:sldMkLst>
          <pc:docMk/>
          <pc:sldMk cId="137074144" sldId="691"/>
        </pc:sldMkLst>
        <pc:spChg chg="mod">
          <ac:chgData name="Abhishek Patil" userId="4a57f103-40b4-4474-a113-d3340a5396d8" providerId="ADAL" clId="{2B24B977-59F7-4AA5-AB6E-CF8A26A9C488}" dt="2020-01-14T01:20:58.379" v="19" actId="20577"/>
          <ac:spMkLst>
            <pc:docMk/>
            <pc:sldMk cId="137074144" sldId="691"/>
            <ac:spMk id="2" creationId="{96B6F616-FFD2-4AB6-8EAC-43B5F374E0D0}"/>
          </ac:spMkLst>
        </pc:spChg>
      </pc:sldChg>
      <pc:sldChg chg="modSp add del">
        <pc:chgData name="Abhishek Patil" userId="4a57f103-40b4-4474-a113-d3340a5396d8" providerId="ADAL" clId="{2B24B977-59F7-4AA5-AB6E-CF8A26A9C488}" dt="2020-01-08T22:34:35.750" v="8" actId="47"/>
        <pc:sldMkLst>
          <pc:docMk/>
          <pc:sldMk cId="434470348" sldId="744"/>
        </pc:sldMkLst>
        <pc:spChg chg="mod">
          <ac:chgData name="Abhishek Patil" userId="4a57f103-40b4-4474-a113-d3340a5396d8" providerId="ADAL" clId="{2B24B977-59F7-4AA5-AB6E-CF8A26A9C488}" dt="2020-01-08T22:33:50.668" v="7"/>
          <ac:spMkLst>
            <pc:docMk/>
            <pc:sldMk cId="434470348" sldId="744"/>
            <ac:spMk id="2" creationId="{96B6F616-FFD2-4AB6-8EAC-43B5F374E0D0}"/>
          </ac:spMkLst>
        </pc:spChg>
        <pc:spChg chg="mod">
          <ac:chgData name="Abhishek Patil" userId="4a57f103-40b4-4474-a113-d3340a5396d8" providerId="ADAL" clId="{2B24B977-59F7-4AA5-AB6E-CF8A26A9C488}" dt="2020-01-08T19:40:21.151" v="5" actId="20577"/>
          <ac:spMkLst>
            <pc:docMk/>
            <pc:sldMk cId="434470348" sldId="744"/>
            <ac:spMk id="5" creationId="{59979B8E-B899-49FE-94A0-62078E9EADB9}"/>
          </ac:spMkLst>
        </pc:spChg>
      </pc:sldChg>
      <pc:sldChg chg="modSp add">
        <pc:chgData name="Abhishek Patil" userId="4a57f103-40b4-4474-a113-d3340a5396d8" providerId="ADAL" clId="{2B24B977-59F7-4AA5-AB6E-CF8A26A9C488}" dt="2020-01-14T05:40:55.709" v="40" actId="6549"/>
        <pc:sldMkLst>
          <pc:docMk/>
          <pc:sldMk cId="2634849933" sldId="744"/>
        </pc:sldMkLst>
        <pc:spChg chg="mod">
          <ac:chgData name="Abhishek Patil" userId="4a57f103-40b4-4474-a113-d3340a5396d8" providerId="ADAL" clId="{2B24B977-59F7-4AA5-AB6E-CF8A26A9C488}" dt="2020-01-14T05:40:55.709" v="40" actId="6549"/>
          <ac:spMkLst>
            <pc:docMk/>
            <pc:sldMk cId="2634849933" sldId="744"/>
            <ac:spMk id="2" creationId="{62231E8E-A909-4339-9D2F-5FC1EFD9ACB3}"/>
          </ac:spMkLst>
        </pc:spChg>
        <pc:spChg chg="mod">
          <ac:chgData name="Abhishek Patil" userId="4a57f103-40b4-4474-a113-d3340a5396d8" providerId="ADAL" clId="{2B24B977-59F7-4AA5-AB6E-CF8A26A9C488}" dt="2020-01-14T05:40:31.824" v="28" actId="20577"/>
          <ac:spMkLst>
            <pc:docMk/>
            <pc:sldMk cId="2634849933" sldId="744"/>
            <ac:spMk id="5" creationId="{BF0D01AB-D75F-4839-BAB8-1A4E1B1F136C}"/>
          </ac:spMkLst>
        </pc:spChg>
      </pc:sldChg>
      <pc:sldMasterChg chg="modSp">
        <pc:chgData name="Abhishek Patil" userId="4a57f103-40b4-4474-a113-d3340a5396d8" providerId="ADAL" clId="{2B24B977-59F7-4AA5-AB6E-CF8A26A9C488}" dt="2020-01-14T17:22:20.059" v="41" actId="20577"/>
        <pc:sldMasterMkLst>
          <pc:docMk/>
          <pc:sldMasterMk cId="2894819845" sldId="2147484204"/>
        </pc:sldMasterMkLst>
        <pc:spChg chg="mod">
          <ac:chgData name="Abhishek Patil" userId="4a57f103-40b4-4474-a113-d3340a5396d8" providerId="ADAL" clId="{2B24B977-59F7-4AA5-AB6E-CF8A26A9C488}" dt="2020-01-14T17:22:20.059" v="41" actId="20577"/>
          <ac:spMkLst>
            <pc:docMk/>
            <pc:sldMasterMk cId="2894819845" sldId="2147484204"/>
            <ac:spMk id="17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969766-CAE8-451F-8CAE-D2F487353803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2DDC60-CF56-4A52-8E0A-0A8A3D73D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0102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FEDBF-25F3-4962-88BC-7306E4C7F11D}" type="datetimeFigureOut">
              <a:rPr lang="en-US" smtClean="0"/>
              <a:t>1/13/2020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7C50F-071E-4D3B-9A71-41D99FA7C3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817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20861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BDCA436-F3B5-4A67-B996-8F40F3E98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54470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4045307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473837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465341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2399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smtClean="0"/>
            </a:lvl1pPr>
          </a:lstStyle>
          <a:p>
            <a:pPr>
              <a:defRPr/>
            </a:pPr>
            <a:r>
              <a:rPr lang="en-US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566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1200" dirty="0"/>
              <a:t>Submission 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461462" y="303340"/>
            <a:ext cx="2996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4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802.11-19/</a:t>
            </a:r>
            <a:r>
              <a:rPr lang="en-US" sz="18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1526</a:t>
            </a:r>
            <a:r>
              <a:rPr lang="en-US" sz="1800" b="1" dirty="0">
                <a:solidFill>
                  <a:schemeClr val="tx1"/>
                </a:solidFill>
                <a:cs typeface="+mn-cs"/>
              </a:rPr>
              <a:t>r2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527126" y="281239"/>
            <a:ext cx="18020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4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September 2019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94819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5" r:id="rId1"/>
    <p:sldLayoutId id="2147484206" r:id="rId2"/>
    <p:sldLayoutId id="2147484207" r:id="rId3"/>
    <p:sldLayoutId id="2147484208" r:id="rId4"/>
    <p:sldLayoutId id="2147484209" r:id="rId5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889377"/>
              </p:ext>
            </p:extLst>
          </p:nvPr>
        </p:nvGraphicFramePr>
        <p:xfrm>
          <a:off x="495682" y="2200889"/>
          <a:ext cx="8096484" cy="16764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952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90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03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16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901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Abhishek Patil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appatil@qti.qualcomm.com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3848554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George Cherian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8835117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Alfred Asterjadhi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0516509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Duncan Ho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4194773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5636"/>
            <a:ext cx="7772400" cy="891642"/>
          </a:xfrm>
        </p:spPr>
        <p:txBody>
          <a:bodyPr/>
          <a:lstStyle/>
          <a:p>
            <a:r>
              <a:rPr lang="en-US" dirty="0"/>
              <a:t>Multi-Link Operation: Anchor Channel</a:t>
            </a:r>
          </a:p>
        </p:txBody>
      </p:sp>
      <p:sp>
        <p:nvSpPr>
          <p:cNvPr id="13" name="Rectangle 6"/>
          <p:cNvSpPr txBox="1">
            <a:spLocks noChangeArrowheads="1"/>
          </p:cNvSpPr>
          <p:nvPr/>
        </p:nvSpPr>
        <p:spPr bwMode="auto">
          <a:xfrm>
            <a:off x="533400" y="142329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</a:t>
            </a:r>
            <a:r>
              <a:rPr lang="en-US" sz="2000"/>
              <a:t>:</a:t>
            </a:r>
            <a:r>
              <a:rPr lang="en-US" sz="2000" b="0"/>
              <a:t> 2019-09-04</a:t>
            </a:r>
            <a:endParaRPr lang="en-US" sz="2000" b="0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962940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2231E8E-A909-4339-9D2F-5FC1EFD9AC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that the 802.11be amendment shall define a mechanism for multi-link operation that enables the following:</a:t>
            </a:r>
          </a:p>
          <a:p>
            <a:pPr lvl="1"/>
            <a:r>
              <a:rPr lang="en-US" dirty="0"/>
              <a:t>A non-AP MLD monitors and performs basic operations (such as traffic indication, BSS parameter updates, etc.) on one or more link(s)</a:t>
            </a:r>
          </a:p>
          <a:p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4355217-81D6-4FB4-8451-3C5102CA70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0EBE7F-0D18-4D81-BDEA-8F07B758AB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F0D01AB-D75F-4839-BAB8-1A4E1B1F1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</a:t>
            </a:r>
          </a:p>
        </p:txBody>
      </p:sp>
    </p:spTree>
    <p:extLst>
      <p:ext uri="{BB962C8B-B14F-4D97-AF65-F5344CB8AC3E}">
        <p14:creationId xmlns:p14="http://schemas.microsoft.com/office/powerpoint/2010/main" val="26348499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F9A9DB3-8345-4729-A75B-05E14BB64E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[1]: 11-19-0773 Multi-link Operation Framework (Po-Kai Huang - Intel)</a:t>
            </a:r>
          </a:p>
          <a:p>
            <a:r>
              <a:rPr lang="en-US" sz="1800" dirty="0"/>
              <a:t>[2]: 11-19-0823 Multi-Link Aggregation (Abhishek Patil - Qualcomm)</a:t>
            </a:r>
          </a:p>
          <a:p>
            <a:r>
              <a:rPr lang="en-US" sz="1800" dirty="0"/>
              <a:t>[3]: 11-19-0821 multiple band discussion (Liwen Chu - Marvell)</a:t>
            </a:r>
          </a:p>
          <a:p>
            <a:r>
              <a:rPr lang="en-US" sz="1800" dirty="0"/>
              <a:t>[4]: 11-19-1082 Multi-link Operation: Dynamic TID Transfer (Abhishek Patil - Qualcomm)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2227D11-CC56-4A17-ADEA-738CC7A517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803003-691F-45F8-BBF4-DEF9397A1F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71DB66B-0E61-4770-BB68-A95956A58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</p:spTree>
    <p:extLst>
      <p:ext uri="{BB962C8B-B14F-4D97-AF65-F5344CB8AC3E}">
        <p14:creationId xmlns:p14="http://schemas.microsoft.com/office/powerpoint/2010/main" val="553013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9052C68-020D-4593-8F19-A877DD21FD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 multi-link architecture was presented in the past [1, 2, 3] with the objective to provide a unified framework for addressing aggregation, link availability and power management topics.</a:t>
            </a:r>
          </a:p>
          <a:p>
            <a:endParaRPr lang="en-US" dirty="0"/>
          </a:p>
          <a:p>
            <a:r>
              <a:rPr lang="en-US" dirty="0"/>
              <a:t>Other contributions [1, 4] have discussed how the unified framework can support packet-level aggregation and dynamic transfer of a TID between links.</a:t>
            </a:r>
          </a:p>
          <a:p>
            <a:endParaRPr lang="en-US" dirty="0"/>
          </a:p>
          <a:p>
            <a:r>
              <a:rPr lang="en-US" dirty="0"/>
              <a:t>This contribution focuses on how the </a:t>
            </a:r>
            <a:r>
              <a:rPr lang="en-US" u="sng" dirty="0"/>
              <a:t>unified framework aids power-save on clients</a:t>
            </a:r>
            <a:r>
              <a:rPr lang="en-US" dirty="0"/>
              <a:t>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AF85F9A-A652-41FA-A421-698DD3DEB71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3099D1E7-2CFE-4362-BB72-AF97192842E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85A7A2-331D-40E8-BF13-6A6C7F66F1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Abhishek P (Qualcomm), et. al.,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33742CD-5248-4426-8170-EE5E00E8C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2434800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6C6D353-38B3-48D8-9548-18500CEB37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Power-save: </a:t>
            </a:r>
          </a:p>
          <a:p>
            <a:pPr lvl="1"/>
            <a:r>
              <a:rPr lang="en-US" dirty="0"/>
              <a:t>Allow a STA to monitor only a single link and to not be forced to monitor multiple links when multiple links are enabled</a:t>
            </a:r>
          </a:p>
          <a:p>
            <a:endParaRPr lang="en-US" dirty="0"/>
          </a:p>
          <a:p>
            <a:r>
              <a:rPr lang="en-US" dirty="0"/>
              <a:t>Control/Data separation: </a:t>
            </a:r>
          </a:p>
          <a:p>
            <a:pPr lvl="1"/>
            <a:r>
              <a:rPr lang="en-US" dirty="0"/>
              <a:t>allows sending management frames on one of the links, leaving the other links primarily for data exchange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6601C15-CA6B-4254-9F82-92524405979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7EA7E7-12FF-4540-97D4-3CA7EBF8E6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D6963AB-B349-4C7E-A0B3-8714F62DC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</p:spTree>
    <p:extLst>
      <p:ext uri="{BB962C8B-B14F-4D97-AF65-F5344CB8AC3E}">
        <p14:creationId xmlns:p14="http://schemas.microsoft.com/office/powerpoint/2010/main" val="2323418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CEEBC28-2955-4CA6-8BD9-D85B1C0B79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367349"/>
          </a:xfrm>
        </p:spPr>
        <p:txBody>
          <a:bodyPr>
            <a:normAutofit/>
          </a:bodyPr>
          <a:lstStyle/>
          <a:p>
            <a:r>
              <a:rPr lang="en-US" dirty="0"/>
              <a:t>Anchor* link:</a:t>
            </a:r>
          </a:p>
          <a:p>
            <a:pPr lvl="1"/>
            <a:r>
              <a:rPr lang="en-US" dirty="0"/>
              <a:t>The link where a non-AP entity monitors beacon, expects group addressed frames and may perform keep-alive functionality</a:t>
            </a:r>
          </a:p>
          <a:p>
            <a:pPr lvl="1"/>
            <a:r>
              <a:rPr lang="en-US" dirty="0"/>
              <a:t>Default link used for mgmt. signaling</a:t>
            </a:r>
          </a:p>
          <a:p>
            <a:pPr lvl="1"/>
            <a:endParaRPr lang="en-US" dirty="0"/>
          </a:p>
          <a:p>
            <a:r>
              <a:rPr lang="en-US" dirty="0"/>
              <a:t>Non-anchor link:</a:t>
            </a:r>
          </a:p>
          <a:p>
            <a:pPr lvl="1"/>
            <a:r>
              <a:rPr lang="en-US" dirty="0"/>
              <a:t>The non-AP STA instance(s) on other link(s) are not required to perform basic BSS operation and can be in doze state, unless explicitly indicated otherwise.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1400" dirty="0"/>
              <a:t>* Note: the exact name is TBD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B2FE272-E4DC-4A17-B6CD-7857FF86659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3D5DEF-4418-4F9F-B76A-FDDE2D6FE2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30103E3-47BD-440C-B86F-7D8A1407E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 of Anchor link</a:t>
            </a:r>
          </a:p>
        </p:txBody>
      </p:sp>
    </p:spTree>
    <p:extLst>
      <p:ext uri="{BB962C8B-B14F-4D97-AF65-F5344CB8AC3E}">
        <p14:creationId xmlns:p14="http://schemas.microsoft.com/office/powerpoint/2010/main" val="561812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5197E2C-B315-48AD-8B0F-53459C4395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3906" y="2082265"/>
            <a:ext cx="7996187" cy="4114800"/>
          </a:xfrm>
        </p:spPr>
        <p:txBody>
          <a:bodyPr/>
          <a:lstStyle/>
          <a:p>
            <a:r>
              <a:rPr lang="en-US" sz="1800" u="sng" dirty="0"/>
              <a:t>AP entity</a:t>
            </a:r>
            <a:r>
              <a:rPr lang="en-US" sz="1800" dirty="0"/>
              <a:t>: May perform basic BSS functionalities on one or more of it’s enabled link(s)</a:t>
            </a:r>
          </a:p>
          <a:p>
            <a:pPr lvl="1"/>
            <a:r>
              <a:rPr lang="en-US" sz="1600" dirty="0"/>
              <a:t>Such link(s) are referred to as AP selected Anchor link(s)</a:t>
            </a:r>
          </a:p>
          <a:p>
            <a:pPr lvl="2"/>
            <a:r>
              <a:rPr lang="en-US" sz="1400" dirty="0"/>
              <a:t>On Non-Anchor links: AP may perform a reduced set of BSS functionalities (e.g., TSF maintenance), data delivery </a:t>
            </a:r>
            <a:r>
              <a:rPr lang="en-US" sz="1400" dirty="0" err="1"/>
              <a:t>etc</a:t>
            </a:r>
            <a:endParaRPr lang="en-US" sz="1400" dirty="0"/>
          </a:p>
          <a:p>
            <a:pPr lvl="1"/>
            <a:r>
              <a:rPr lang="en-US" sz="1600" dirty="0"/>
              <a:t>All 11be devices will parked on anchor channel</a:t>
            </a:r>
          </a:p>
          <a:p>
            <a:pPr lvl="1"/>
            <a:endParaRPr lang="en-US" sz="1600" dirty="0"/>
          </a:p>
          <a:p>
            <a:r>
              <a:rPr lang="en-US" sz="1800" u="sng" dirty="0"/>
              <a:t>Non-AP entity</a:t>
            </a:r>
            <a:r>
              <a:rPr lang="en-US" sz="1800" dirty="0"/>
              <a:t>: selects an anchor link from the list. </a:t>
            </a:r>
          </a:p>
          <a:p>
            <a:pPr lvl="1"/>
            <a:r>
              <a:rPr lang="en-US" sz="1600" dirty="0"/>
              <a:t>Non-AP entity informs AP regarding it choice</a:t>
            </a:r>
          </a:p>
          <a:p>
            <a:pPr lvl="1"/>
            <a:r>
              <a:rPr lang="en-US" sz="1600" dirty="0"/>
              <a:t>Monitors the anchor link for basic functionality</a:t>
            </a:r>
          </a:p>
          <a:p>
            <a:pPr lvl="1"/>
            <a:r>
              <a:rPr lang="en-US" sz="1600" dirty="0"/>
              <a:t>Expects (D)TIM beacons and group addressed DL BU deliveries in this link</a:t>
            </a:r>
          </a:p>
          <a:p>
            <a:pPr lvl="1"/>
            <a:r>
              <a:rPr lang="en-US" sz="1600" dirty="0"/>
              <a:t>STA may declare its PM mode in any link by sending a frame directly on those links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8266CE3-30C8-466E-A5B6-AD014ECD08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4DDFC1-29A4-49CB-94AF-9C1AF6C4A1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9769156-8D0A-446D-B6D0-C79C0E0B4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Selection of an anchor link</a:t>
            </a:r>
          </a:p>
        </p:txBody>
      </p:sp>
    </p:spTree>
    <p:extLst>
      <p:ext uri="{BB962C8B-B14F-4D97-AF65-F5344CB8AC3E}">
        <p14:creationId xmlns:p14="http://schemas.microsoft.com/office/powerpoint/2010/main" val="4046234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B91A01E-EF5C-424F-A441-6AEBB9B2F7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Beacon sent on anchor channel carries traffic-indication for the non-AP STA entity</a:t>
            </a:r>
          </a:p>
          <a:p>
            <a:pPr lvl="1"/>
            <a:r>
              <a:rPr lang="en-US" dirty="0"/>
              <a:t>AP knows the anchor channel of each of its STA</a:t>
            </a:r>
          </a:p>
          <a:p>
            <a:pPr lvl="1"/>
            <a:r>
              <a:rPr lang="en-US" dirty="0"/>
              <a:t>AP duplicates group addressed traffic on all the anchor links</a:t>
            </a:r>
          </a:p>
          <a:p>
            <a:pPr lvl="1"/>
            <a:r>
              <a:rPr lang="en-US" dirty="0"/>
              <a:t>An AP is expected to trigger a non-AP STA on the anchor link</a:t>
            </a:r>
          </a:p>
          <a:p>
            <a:endParaRPr lang="en-US" dirty="0"/>
          </a:p>
          <a:p>
            <a:r>
              <a:rPr lang="en-US" dirty="0"/>
              <a:t>Non-AP entity may send keep alive messages on its anchor link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DCFA1E4-D352-4838-B2B3-14B8112BC19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87CB8E-69BE-49B2-9CA6-F5D308879C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FFEEE10-CB11-4D48-9817-A9D0425F0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Anchor Channel Operation</a:t>
            </a:r>
          </a:p>
        </p:txBody>
      </p:sp>
    </p:spTree>
    <p:extLst>
      <p:ext uri="{BB962C8B-B14F-4D97-AF65-F5344CB8AC3E}">
        <p14:creationId xmlns:p14="http://schemas.microsoft.com/office/powerpoint/2010/main" val="6200645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C99C464-F671-49F4-BFD2-73B40912D3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8060" cy="4376058"/>
          </a:xfrm>
        </p:spPr>
        <p:txBody>
          <a:bodyPr>
            <a:normAutofit/>
          </a:bodyPr>
          <a:lstStyle/>
          <a:p>
            <a:r>
              <a:rPr lang="en-US" sz="2000" dirty="0"/>
              <a:t>During idle conditions, a non-AP entity camps on the anchor link</a:t>
            </a:r>
          </a:p>
          <a:p>
            <a:pPr lvl="1"/>
            <a:r>
              <a:rPr lang="en-US" sz="1800" dirty="0"/>
              <a:t>The non-AP STA instance on other link(s) can be in doze state</a:t>
            </a:r>
          </a:p>
          <a:p>
            <a:pPr lvl="1"/>
            <a:endParaRPr lang="en-US" sz="1800" dirty="0"/>
          </a:p>
          <a:p>
            <a:r>
              <a:rPr lang="en-US" sz="2000" dirty="0"/>
              <a:t>For DL traffic, an AP entity notifies the non-AP entity if it intends to send traffic on non-anchor link(s)</a:t>
            </a:r>
          </a:p>
          <a:p>
            <a:pPr lvl="1"/>
            <a:r>
              <a:rPr lang="en-US" sz="1600" dirty="0"/>
              <a:t>Non-AP STAs on non-anchor links wake-up based on the notification</a:t>
            </a:r>
          </a:p>
          <a:p>
            <a:endParaRPr lang="en-US" sz="2000" dirty="0"/>
          </a:p>
          <a:p>
            <a:r>
              <a:rPr lang="en-US" sz="2000" dirty="0"/>
              <a:t>For UL traffic, a non-AP entity may transmit a frame on any link that is enabled as part of Multi-Link setup</a:t>
            </a:r>
          </a:p>
          <a:p>
            <a:pPr lvl="1"/>
            <a:r>
              <a:rPr lang="en-US" sz="1800" dirty="0"/>
              <a:t>‘Any link’ includes non-anchor links</a:t>
            </a:r>
          </a:p>
          <a:p>
            <a:endParaRPr lang="en-US" sz="20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C7A7AC3-773F-423F-B2AE-42DB6CF215D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5F3001-CEA9-4C22-AA23-6A2A451AC5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C44541B-C9A6-4F63-9790-CBD600D4B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Waking up of additional links</a:t>
            </a:r>
          </a:p>
        </p:txBody>
      </p:sp>
    </p:spTree>
    <p:extLst>
      <p:ext uri="{BB962C8B-B14F-4D97-AF65-F5344CB8AC3E}">
        <p14:creationId xmlns:p14="http://schemas.microsoft.com/office/powerpoint/2010/main" val="2516464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31BC6-03D7-4E5A-91FC-AB2961BCF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C4F7E9-261E-474B-ACCB-0CE82F89E4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propose the concept of anchor link where non-AP entity is always available to perform basic BSS operations.</a:t>
            </a:r>
          </a:p>
          <a:p>
            <a:pPr lvl="1"/>
            <a:r>
              <a:rPr lang="en-US" dirty="0"/>
              <a:t>The proposed framework facilitates power-save for a non-AP entity while making additional links available when there is an active data session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7B9525-B5F2-49D5-B4A6-626D21E1DF6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7D676E-68FC-4392-B20E-68C98FD8AC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Abhishek P (Qualcomm), et. al.,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4391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6B6F616-FFD2-4AB6-8EAC-43B5F374E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427989"/>
          </a:xfrm>
        </p:spPr>
        <p:txBody>
          <a:bodyPr>
            <a:normAutofit/>
          </a:bodyPr>
          <a:lstStyle/>
          <a:p>
            <a:r>
              <a:rPr lang="en-US" dirty="0"/>
              <a:t>Do you support that the 802.11be amendment shall define a mechanism for multi-link operation that enables the following:</a:t>
            </a:r>
          </a:p>
          <a:p>
            <a:pPr lvl="1"/>
            <a:r>
              <a:rPr lang="en-US" dirty="0"/>
              <a:t>A non-AP MLD monitors and performs basic operations (such as  timing information, traffic indication, BSS parameter updates, etc.) on one or more link(s)</a:t>
            </a:r>
          </a:p>
          <a:p>
            <a:endParaRPr lang="en-US" dirty="0"/>
          </a:p>
          <a:p>
            <a:pPr lvl="1"/>
            <a:r>
              <a:rPr lang="en-US" dirty="0"/>
              <a:t>Y: 27</a:t>
            </a:r>
          </a:p>
          <a:p>
            <a:pPr lvl="1"/>
            <a:r>
              <a:rPr lang="en-US" dirty="0"/>
              <a:t>N: 0</a:t>
            </a:r>
          </a:p>
          <a:p>
            <a:pPr lvl="1"/>
            <a:r>
              <a:rPr lang="en-US" dirty="0"/>
              <a:t>A: 19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6537505-30A6-4468-9FBF-4970C0418B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2F8E0D-EAFB-4D32-8301-07F30E4154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9979B8E-B899-49FE-94A0-62078E9EA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</p:spTree>
    <p:extLst>
      <p:ext uri="{BB962C8B-B14F-4D97-AF65-F5344CB8AC3E}">
        <p14:creationId xmlns:p14="http://schemas.microsoft.com/office/powerpoint/2010/main" val="137074144"/>
      </p:ext>
    </p:extLst>
  </p:cSld>
  <p:clrMapOvr>
    <a:masterClrMapping/>
  </p:clrMapOvr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5F09E5A7495C0418E348D1C874FE766" ma:contentTypeVersion="7" ma:contentTypeDescription="Create a new document." ma:contentTypeScope="" ma:versionID="968bbd97d4229ebf6d7d5f316b6aebb9">
  <xsd:schema xmlns:xsd="http://www.w3.org/2001/XMLSchema" xmlns:xs="http://www.w3.org/2001/XMLSchema" xmlns:p="http://schemas.microsoft.com/office/2006/metadata/properties" xmlns:ns2="fb1f4226-0328-42c7-9978-48744b1f6e0e" xmlns:ns3="a61f7bea-9b50-4b6d-b68b-7f001244f0a5" targetNamespace="http://schemas.microsoft.com/office/2006/metadata/properties" ma:root="true" ma:fieldsID="3b2a40d4f791cbd82437f288ab15542a" ns2:_="" ns3:_="">
    <xsd:import namespace="fb1f4226-0328-42c7-9978-48744b1f6e0e"/>
    <xsd:import namespace="a61f7bea-9b50-4b6d-b68b-7f001244f0a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Purpos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1f4226-0328-42c7-9978-48744b1f6e0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Purpose" ma:index="10" nillable="true" ma:displayName="Purpose" ma:format="Dropdown" ma:internalName="Purpose">
      <xsd:simpleType>
        <xsd:restriction base="dms:Text">
          <xsd:maxLength value="255"/>
        </xsd:restriction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1f7bea-9b50-4b6d-b68b-7f001244f0a5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rpose xmlns="fb1f4226-0328-42c7-9978-48744b1f6e0e" xsi:nil="true"/>
  </documentManagement>
</p:properties>
</file>

<file path=customXml/itemProps1.xml><?xml version="1.0" encoding="utf-8"?>
<ds:datastoreItem xmlns:ds="http://schemas.openxmlformats.org/officeDocument/2006/customXml" ds:itemID="{9B3EAA00-1CBE-459F-B7E8-AF55EBB16AD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407B1D9-227B-4B36-BA13-DFD678905173}"/>
</file>

<file path=customXml/itemProps3.xml><?xml version="1.0" encoding="utf-8"?>
<ds:datastoreItem xmlns:ds="http://schemas.openxmlformats.org/officeDocument/2006/customXml" ds:itemID="{C0C273C1-465A-4EFE-AE4F-ECDDB7135E41}">
  <ds:schemaRefs>
    <ds:schemaRef ds:uri="http://schemas.microsoft.com/office/2006/metadata/properties"/>
    <ds:schemaRef ds:uri="http://schemas.microsoft.com/office/infopath/2007/PartnerControls"/>
    <ds:schemaRef ds:uri="fb1f4226-0328-42c7-9978-48744b1f6e0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173658</TotalTime>
  <Words>855</Words>
  <Application>Microsoft Office PowerPoint</Application>
  <PresentationFormat>On-screen Show (4:3)</PresentationFormat>
  <Paragraphs>108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Calibri</vt:lpstr>
      <vt:lpstr>Times New Roman</vt:lpstr>
      <vt:lpstr>ACcord Submission Template</vt:lpstr>
      <vt:lpstr>Multi-Link Operation: Anchor Channel</vt:lpstr>
      <vt:lpstr>Overview</vt:lpstr>
      <vt:lpstr>Motivation</vt:lpstr>
      <vt:lpstr>Concept of Anchor link</vt:lpstr>
      <vt:lpstr>Selection of an anchor link</vt:lpstr>
      <vt:lpstr>Anchor Channel Operation</vt:lpstr>
      <vt:lpstr>Waking up of additional links</vt:lpstr>
      <vt:lpstr>Summary</vt:lpstr>
      <vt:lpstr>Straw Poll 1</vt:lpstr>
      <vt:lpstr>Motion</vt:lpstr>
      <vt:lpstr>Reference</vt:lpstr>
    </vt:vector>
  </TitlesOfParts>
  <Company>Image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appatil@qti.qualcomm.com</dc:creator>
  <cp:lastModifiedBy>Abhishek Patil</cp:lastModifiedBy>
  <cp:revision>3611</cp:revision>
  <dcterms:created xsi:type="dcterms:W3CDTF">2012-05-29T15:24:34Z</dcterms:created>
  <dcterms:modified xsi:type="dcterms:W3CDTF">2020-01-14T17:22:29Z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dlc_DocIdItemGuid">
    <vt:lpwstr>c11f6c4c-7702-4763-accd-bb23742319aa</vt:lpwstr>
  </property>
  <property fmtid="{D5CDD505-2E9C-101B-9397-08002B2CF9AE}" pid="4" name="ContentTypeId">
    <vt:lpwstr>0x010100B5F09E5A7495C0418E348D1C874FE766</vt:lpwstr>
  </property>
</Properties>
</file>