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330" r:id="rId3"/>
    <p:sldId id="337" r:id="rId4"/>
    <p:sldId id="331" r:id="rId5"/>
    <p:sldId id="341" r:id="rId6"/>
    <p:sldId id="342" r:id="rId7"/>
    <p:sldId id="340" r:id="rId8"/>
    <p:sldId id="343" r:id="rId9"/>
    <p:sldId id="344" r:id="rId10"/>
    <p:sldId id="336" r:id="rId11"/>
    <p:sldId id="312" r:id="rId12"/>
    <p:sldId id="345" r:id="rId13"/>
    <p:sldId id="346" r:id="rId14"/>
    <p:sldId id="338" r:id="rId15"/>
    <p:sldId id="348" r:id="rId16"/>
    <p:sldId id="347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ITRAKAR_Rojan" initials="C" lastIdx="3" clrIdx="0"/>
  <p:cmAuthor id="1" name="Rojan Chitrakar" initials="RC" lastIdx="6" clrIdx="1">
    <p:extLst>
      <p:ext uri="{19B8F6BF-5375-455C-9EA6-DF929625EA0E}">
        <p15:presenceInfo xmlns:p15="http://schemas.microsoft.com/office/powerpoint/2012/main" xmlns="" userId="S-1-5-21-3734395507-3439540992-2097805461-7557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31" autoAdjust="0"/>
    <p:restoredTop sz="94660"/>
  </p:normalViewPr>
  <p:slideViewPr>
    <p:cSldViewPr>
      <p:cViewPr varScale="1">
        <p:scale>
          <a:sx n="85" d="100"/>
          <a:sy n="85" d="100"/>
        </p:scale>
        <p:origin x="-1738" y="-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0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 dirty="0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802.11-19/1512r6</a:t>
            </a:r>
            <a:endParaRPr lang="en-US" alt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September 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ko-KR" dirty="0"/>
              <a:t>Multi-link acknowledgment</a:t>
            </a:r>
            <a:endParaRPr lang="en-US" alt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2019-09-10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 Authors: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838427"/>
              </p:ext>
            </p:extLst>
          </p:nvPr>
        </p:nvGraphicFramePr>
        <p:xfrm>
          <a:off x="381001" y="2534920"/>
          <a:ext cx="8305800" cy="1854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2949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rojan.chitrakar@sg.panasonic.com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altLang="en-US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Yanyi Ding</a:t>
                      </a:r>
                      <a:endParaRPr lang="ko-KR" altLang="en-US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altLang="ko-KR" sz="1600" b="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Yoshio Urabe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8486419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Conclusion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457200" y="1524000"/>
            <a:ext cx="8458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dirty="0"/>
              <a:t>In this contribution, we discussed the setup mechanism of Multi-link Block Acks.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400" b="1" dirty="0"/>
              <a:t>To simplify the setup process, we propose that a single Multi-link Block Ack agreement is setup between two Multi-link Entities for a multi-link TID.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dirty="0"/>
              <a:t>We also discussed the acknowledgements for multi-link transmissions.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400" b="1" dirty="0"/>
              <a:t>We propose that a single Multi-link BlockAck frame may acknowledge the MPDUs received over multiple links.</a:t>
            </a:r>
          </a:p>
        </p:txBody>
      </p:sp>
    </p:spTree>
    <p:extLst>
      <p:ext uri="{BB962C8B-B14F-4D97-AF65-F5344CB8AC3E}">
        <p14:creationId xmlns:p14="http://schemas.microsoft.com/office/powerpoint/2010/main" val="378202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b="0" dirty="0"/>
              <a:t>IEEE 802.11-19/1128r0 – Multi-link transmission</a:t>
            </a:r>
          </a:p>
          <a:p>
            <a:pPr marL="457200" indent="-457200">
              <a:buFont typeface="+mj-lt"/>
              <a:buAutoNum type="arabicParenR"/>
            </a:pPr>
            <a:r>
              <a:rPr lang="en-US" b="0" dirty="0"/>
              <a:t>IEEE 802.11-19/818r0 - Discussion on Multi-band operation</a:t>
            </a:r>
          </a:p>
          <a:p>
            <a:pPr marL="457200" indent="-457200">
              <a:buFont typeface="+mj-lt"/>
              <a:buAutoNum type="arabicParenR"/>
            </a:pPr>
            <a:r>
              <a:rPr lang="en-US" b="0" dirty="0"/>
              <a:t>IEEE 802.11-19/773r1 - Multi-link Operation Framework </a:t>
            </a:r>
          </a:p>
          <a:p>
            <a:pPr marL="457200" indent="-457200">
              <a:buFont typeface="+mj-lt"/>
              <a:buAutoNum type="arabicParenR"/>
            </a:pPr>
            <a:r>
              <a:rPr lang="en-US" b="0" dirty="0"/>
              <a:t>IEEE 802.11-19/823r0 - Multi-link aggregation </a:t>
            </a:r>
          </a:p>
          <a:p>
            <a:pPr marL="457200" indent="-457200">
              <a:buFont typeface="+mj-lt"/>
              <a:buAutoNum type="arabicParenR"/>
            </a:pPr>
            <a:r>
              <a:rPr lang="en-US" b="0" dirty="0"/>
              <a:t>IEEE 802.11-19/979r0 - EHT Multi-link Operation Follow-up</a:t>
            </a:r>
          </a:p>
          <a:p>
            <a:pPr marL="457200" indent="-457200">
              <a:buFont typeface="+mj-lt"/>
              <a:buAutoNum type="arabicParenR"/>
            </a:pPr>
            <a:r>
              <a:rPr lang="en-US" b="0" dirty="0"/>
              <a:t>IEEE 802.11-19/1291r1 - Performance aspects of Multi-link operations</a:t>
            </a:r>
          </a:p>
          <a:p>
            <a:pPr marL="457200" indent="-457200">
              <a:buFont typeface="+mj-lt"/>
              <a:buAutoNum type="arabicParenR"/>
            </a:pPr>
            <a:r>
              <a:rPr lang="en-US" b="0" dirty="0"/>
              <a:t>IEEE 802.11-19/1213r0 – Discussion on Multi-link Operations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0FF88134-36A3-492E-B6B5-2F4703E76746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Straw Poll 1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457200" y="1524000"/>
            <a:ext cx="808672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b="1" dirty="0"/>
              <a:t>Do you support that a single </a:t>
            </a:r>
            <a:r>
              <a:rPr lang="en-US" sz="2800" b="1" dirty="0" smtClean="0"/>
              <a:t>block </a:t>
            </a:r>
            <a:r>
              <a:rPr lang="en-US" sz="2800" b="1" dirty="0" err="1" smtClean="0"/>
              <a:t>ack</a:t>
            </a:r>
            <a:r>
              <a:rPr lang="en-US" sz="2800" b="1" dirty="0" smtClean="0"/>
              <a:t> </a:t>
            </a:r>
            <a:r>
              <a:rPr lang="en-US" sz="2800" b="1" dirty="0"/>
              <a:t>agreement is </a:t>
            </a:r>
            <a:r>
              <a:rPr lang="en-US" sz="2800" b="1" dirty="0" smtClean="0"/>
              <a:t>negotiated between two Multi-link devices (MLDs) for </a:t>
            </a:r>
            <a:r>
              <a:rPr lang="en-US" sz="2800" b="1" dirty="0"/>
              <a:t>a </a:t>
            </a:r>
            <a:r>
              <a:rPr lang="en-US" sz="2800" b="1" dirty="0" smtClean="0"/>
              <a:t>TID </a:t>
            </a:r>
            <a:r>
              <a:rPr lang="en-US" sz="2800" b="1" dirty="0"/>
              <a:t>that may be transmitted over multiple </a:t>
            </a:r>
            <a:r>
              <a:rPr lang="en-US" sz="2800" b="1" dirty="0" smtClean="0"/>
              <a:t>links?</a:t>
            </a:r>
            <a:endParaRPr lang="en-US" sz="2800" b="1" dirty="0"/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400" dirty="0" smtClean="0"/>
              <a:t>Note: The </a:t>
            </a:r>
            <a:r>
              <a:rPr lang="en-US" sz="2400" dirty="0"/>
              <a:t>format of the setup frames is TBD.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/>
            <a:r>
              <a:rPr lang="en-US" sz="2800" dirty="0" smtClean="0"/>
              <a:t>27Y/1N/11A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0226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Straw Poll 2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457200" y="1524000"/>
            <a:ext cx="808672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2800" dirty="0"/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b="1" dirty="0"/>
              <a:t>Do you support </a:t>
            </a:r>
            <a:r>
              <a:rPr lang="en-US" sz="2800" b="1" dirty="0" smtClean="0"/>
              <a:t>assigning sequence numbers from a common sequence </a:t>
            </a:r>
            <a:r>
              <a:rPr lang="en-US" sz="2800" b="1" dirty="0"/>
              <a:t>number </a:t>
            </a:r>
            <a:r>
              <a:rPr lang="en-US" sz="2800" b="1" dirty="0" smtClean="0"/>
              <a:t>space shared across multiple links of a Multi-link device (MLD) for a TID transmitted to peer Multi-link device.</a:t>
            </a:r>
            <a:endParaRPr lang="en-US" sz="2800" b="1" dirty="0"/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/>
            <a:r>
              <a:rPr lang="en-US" sz="2800" dirty="0" smtClean="0"/>
              <a:t>29Y/1N/15A</a:t>
            </a:r>
            <a:endParaRPr lang="en-US" sz="32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0888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Straw Poll 3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457200" y="1524000"/>
            <a:ext cx="80867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b="1" dirty="0"/>
              <a:t>Do you support that a single BlockAck frame may indicate the receipt status of MPDUs of </a:t>
            </a:r>
            <a:r>
              <a:rPr lang="en-US" sz="2800" b="1" dirty="0" smtClean="0"/>
              <a:t>a </a:t>
            </a:r>
            <a:r>
              <a:rPr lang="en-US" sz="2800" b="1" dirty="0"/>
              <a:t>TID received over multiple links?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400" dirty="0" smtClean="0"/>
              <a:t>Note: The </a:t>
            </a:r>
            <a:r>
              <a:rPr lang="en-US" sz="2400" dirty="0"/>
              <a:t>format of the BlockAck frame is TBD.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/>
            <a:r>
              <a:rPr lang="en-US" sz="2800" dirty="0" smtClean="0"/>
              <a:t>deferred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4363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 smtClean="0">
                <a:ea typeface="Gulim" pitchFamily="34" charset="-127"/>
              </a:rPr>
              <a:t>Motion </a:t>
            </a:r>
            <a:r>
              <a:rPr lang="en-US" altLang="ko-KR" sz="3600" kern="0" dirty="0">
                <a:ea typeface="Gulim" pitchFamily="34" charset="-127"/>
              </a:rPr>
              <a:t>1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152400" y="1524000"/>
            <a:ext cx="88392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600" b="1" dirty="0"/>
              <a:t>Move to add the following text into IEEE 802.11be SFD</a:t>
            </a:r>
            <a:r>
              <a:rPr lang="en-US" sz="2600" b="1" dirty="0" smtClean="0"/>
              <a:t>: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endParaRPr lang="en-US" sz="2600" b="1" dirty="0" smtClean="0"/>
          </a:p>
          <a:p>
            <a:pPr marL="914400" lvl="1" indent="-457200">
              <a:buFont typeface="Wingdings" pitchFamily="2" charset="2"/>
              <a:buChar char="§"/>
            </a:pPr>
            <a:r>
              <a:rPr lang="en-US" sz="2800" b="1" dirty="0" smtClean="0"/>
              <a:t>A</a:t>
            </a:r>
            <a:r>
              <a:rPr lang="en-US" sz="2800" b="1" dirty="0" smtClean="0"/>
              <a:t> </a:t>
            </a:r>
            <a:r>
              <a:rPr lang="en-US" sz="2800" b="1" dirty="0"/>
              <a:t>single </a:t>
            </a:r>
            <a:r>
              <a:rPr lang="en-US" sz="2800" b="1" dirty="0" smtClean="0"/>
              <a:t>block </a:t>
            </a:r>
            <a:r>
              <a:rPr lang="en-US" sz="2800" b="1" dirty="0" err="1" smtClean="0"/>
              <a:t>ack</a:t>
            </a:r>
            <a:r>
              <a:rPr lang="en-US" sz="2800" b="1" dirty="0" smtClean="0"/>
              <a:t> </a:t>
            </a:r>
            <a:r>
              <a:rPr lang="en-US" sz="2800" b="1" dirty="0"/>
              <a:t>agreement is </a:t>
            </a:r>
            <a:r>
              <a:rPr lang="en-US" sz="2800" b="1" dirty="0" smtClean="0"/>
              <a:t>negotiated between two Multi-link devices (MLDs) for </a:t>
            </a:r>
            <a:r>
              <a:rPr lang="en-US" sz="2800" b="1" dirty="0"/>
              <a:t>a </a:t>
            </a:r>
            <a:r>
              <a:rPr lang="en-US" sz="2800" b="1" dirty="0" smtClean="0"/>
              <a:t>TID </a:t>
            </a:r>
            <a:r>
              <a:rPr lang="en-US" sz="2800" b="1" dirty="0"/>
              <a:t>that may be transmitted over </a:t>
            </a:r>
            <a:r>
              <a:rPr lang="en-US" sz="2800" b="1" dirty="0" smtClean="0"/>
              <a:t>one or more links.</a:t>
            </a:r>
            <a:endParaRPr lang="en-US" sz="2800" b="1" dirty="0"/>
          </a:p>
          <a:p>
            <a:pPr marL="1371600" lvl="2" indent="-457200">
              <a:buFont typeface="Wingdings" pitchFamily="2" charset="2"/>
              <a:buChar char="§"/>
            </a:pPr>
            <a:r>
              <a:rPr lang="en-US" sz="2400" dirty="0" smtClean="0"/>
              <a:t>Note: The </a:t>
            </a:r>
            <a:r>
              <a:rPr lang="en-US" sz="2400" dirty="0"/>
              <a:t>format of the setup frames is TBD.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/>
            <a:r>
              <a:rPr lang="en-US" sz="2800" dirty="0" smtClean="0"/>
              <a:t>Y/N/A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0217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16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 smtClean="0">
                <a:ea typeface="Gulim" pitchFamily="34" charset="-127"/>
              </a:rPr>
              <a:t>Motion 2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152400" y="1524000"/>
            <a:ext cx="8763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2800" dirty="0"/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600" b="1" dirty="0">
                <a:solidFill>
                  <a:srgbClr val="000000"/>
                </a:solidFill>
              </a:rPr>
              <a:t>Move to add the following text into IEEE 802.11be SFD</a:t>
            </a:r>
            <a:r>
              <a:rPr lang="en-US" sz="2600" b="1" dirty="0" smtClean="0">
                <a:solidFill>
                  <a:srgbClr val="000000"/>
                </a:solidFill>
              </a:rPr>
              <a:t>: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endParaRPr lang="en-US" sz="2600" b="1" dirty="0">
              <a:solidFill>
                <a:srgbClr val="000000"/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 b="1" dirty="0" smtClean="0"/>
              <a:t>Sequence numbers are assigned from a common sequence number space shared across multiple links of a Multi-link device (MLD), for a TID that may be transmitted to a peer </a:t>
            </a:r>
            <a:r>
              <a:rPr lang="en-US" sz="2800" b="1" dirty="0"/>
              <a:t>Multi-link device over one or more links.</a:t>
            </a:r>
            <a:endParaRPr lang="en-US" sz="2800" b="1" dirty="0" smtClean="0"/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/>
            <a:r>
              <a:rPr lang="en-US" sz="2800" dirty="0" smtClean="0"/>
              <a:t>Y/N/A</a:t>
            </a:r>
            <a:endParaRPr lang="en-US" sz="32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3251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Overview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457200" y="1524000"/>
            <a:ext cx="808672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dirty="0"/>
              <a:t>Multi-link transmission is being considered as one of the key technology to achieve the peak throughput goal of 802.11be.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endParaRPr lang="en-US" sz="2800" dirty="0"/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dirty="0"/>
              <a:t>In [1], we shared our opinions on some of the topics related to multi-link transmissions.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endParaRPr lang="en-US" sz="2800" dirty="0"/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dirty="0"/>
              <a:t>In this contribution, we will discuss the topic of acknowledgment for multi-link transmissions in more detail and propose the concept of multi-link block ack.</a:t>
            </a:r>
          </a:p>
          <a:p>
            <a:pPr marL="274638"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480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Recap: Multi-link transmission [1]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457201" y="1524000"/>
            <a:ext cx="601772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In order to improve the peak throughput, MPDUs belonging to the same TID may be simultaneously transmitted over multiple links.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200" dirty="0"/>
              <a:t>At TX side UMAC performs the allocation of MPDUs to different links. The same SN space is used across all links.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200" dirty="0"/>
              <a:t>At RX side UMAC consolidates the MDPUs arriving over the different links, performs BA scoreboarding, MPDUs reordering etc.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200" dirty="0"/>
              <a:t>A consolidated acknowledgment may be transmitted over one of the links.</a:t>
            </a:r>
            <a:endParaRPr lang="en-US" sz="2800" dirty="0"/>
          </a:p>
          <a:p>
            <a:pPr marL="274638" lvl="1"/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F4CD34BF-AA99-456F-BD2F-AD74652FD7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4926" y="1295399"/>
            <a:ext cx="2592874" cy="5180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58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Existing block ack setup mechanism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152400" y="1371600"/>
            <a:ext cx="876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Block ack mechanism is setup between an </a:t>
            </a:r>
            <a:r>
              <a:rPr lang="en-US" sz="2400" i="1" dirty="0"/>
              <a:t>originator</a:t>
            </a:r>
            <a:r>
              <a:rPr lang="en-US" sz="2400" dirty="0"/>
              <a:t> STA and a </a:t>
            </a:r>
            <a:r>
              <a:rPr lang="en-US" sz="2400" i="1" dirty="0"/>
              <a:t>recipient</a:t>
            </a:r>
            <a:r>
              <a:rPr lang="en-US" sz="2400" dirty="0"/>
              <a:t> STA by exchanging ADDBA Request/Response frames.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If existing block ack setup mechanism is used for multi-link transmissions, one possible option is to perform block ack setup (in each direction) between each pair of STAs between two Multi-link Entities.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1055448-982D-4CEE-8460-D91AA6C8C1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0259" y="3733800"/>
            <a:ext cx="6659682" cy="264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42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321B6BB9-0C34-4301-828A-E37CA1AA70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09270"/>
            <a:ext cx="9144000" cy="192953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Existing Block Ack setup mechanism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152400" y="1295400"/>
            <a:ext cx="8763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The parameters of the block ack mechanism is negotiated by exchanging ADDBA Request/Response frames: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1800" dirty="0"/>
              <a:t>TID: TID for the block ack mechanism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1800" dirty="0"/>
              <a:t>Buffer Size: number of buffer for this particular TID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1800" dirty="0"/>
              <a:t>Block Ack Timeout Value: duration in TUs after which the block ack setup is terminated.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1800" dirty="0"/>
              <a:t>Block Ack Starting Sequence Control: sequence number of the first MSDU to be sent under this block ack agreement.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0746E0F-3DF6-4457-A133-E3AC3D47CA76}"/>
              </a:ext>
            </a:extLst>
          </p:cNvPr>
          <p:cNvSpPr/>
          <p:nvPr/>
        </p:nvSpPr>
        <p:spPr>
          <a:xfrm>
            <a:off x="76200" y="5638800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Font typeface="Wingdings" panose="05000000000000000000" pitchFamily="2" charset="2"/>
              <a:buChar char="q"/>
            </a:pPr>
            <a:r>
              <a:rPr lang="en-US" sz="2400" dirty="0"/>
              <a:t>Once setup, each block ack agreement is uniquely identified by a tuple of Address 1 (RA), Address 2 (TA), and TID.</a:t>
            </a:r>
            <a:endParaRPr lang="en-SG" sz="2400" dirty="0"/>
          </a:p>
        </p:txBody>
      </p:sp>
    </p:spTree>
    <p:extLst>
      <p:ext uri="{BB962C8B-B14F-4D97-AF65-F5344CB8AC3E}">
        <p14:creationId xmlns:p14="http://schemas.microsoft.com/office/powerpoint/2010/main" val="365324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Proposal 1: Multi-link block ack Setup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228600" y="1295400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Font typeface="Wingdings" panose="05000000000000000000" pitchFamily="2" charset="2"/>
              <a:buChar char="q"/>
            </a:pPr>
            <a:r>
              <a:rPr lang="en-US" sz="2000" dirty="0"/>
              <a:t>A single Multi-link block ack agreement is setup between two Multi-link Entities for a multi-link TID.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82E9D27-0CD6-49C6-9F09-E06A08D633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1660585"/>
            <a:ext cx="3886200" cy="157769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97689E1-892C-45BD-99B7-441BB1202F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10200"/>
            <a:ext cx="9144000" cy="88879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CDE8418-09EB-4440-9078-4D85DB6A3878}"/>
              </a:ext>
            </a:extLst>
          </p:cNvPr>
          <p:cNvSpPr txBox="1"/>
          <p:nvPr/>
        </p:nvSpPr>
        <p:spPr>
          <a:xfrm>
            <a:off x="76200" y="3318808"/>
            <a:ext cx="89916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Font typeface="Wingdings" panose="05000000000000000000" pitchFamily="2" charset="2"/>
              <a:buChar char="q"/>
            </a:pPr>
            <a:r>
              <a:rPr lang="en-US" sz="2000" dirty="0"/>
              <a:t>Example: Multi-band elements in the ADDBA Request/Response frames can indicate the links for which the Multi-link block ack applies: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1800" dirty="0"/>
              <a:t>The block ack parameters apply to all the involved links. Buffer Size needs to account for all involved links.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1800" b="1" dirty="0"/>
              <a:t>A common sequence number space is used for MPDUs of the same TID transmitted over multiple links; the Block Ack Starting Sequence Control field specifies the same sequence number for all links.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6758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Per-link block ack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76200" y="1219200"/>
            <a:ext cx="8991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200" dirty="0"/>
              <a:t>Per-link block ack may be preferred for Multi-link transmissions.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200" dirty="0"/>
              <a:t>However, since the BA bitmaps of different links may cover the same sequence number range: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000" dirty="0"/>
              <a:t>Many of the bits of the BA bitmap can be expected to be ‘0’:</a:t>
            </a:r>
          </a:p>
          <a:p>
            <a:pPr marL="1362075" lvl="2" indent="-447675">
              <a:buFont typeface="Arial" panose="020B0604020202020204" pitchFamily="34" charset="0"/>
              <a:buChar char="•"/>
            </a:pPr>
            <a:r>
              <a:rPr lang="en-US" sz="1800" dirty="0"/>
              <a:t>Duplication/waste of bitmaps</a:t>
            </a:r>
          </a:p>
          <a:p>
            <a:pPr marL="1362075" lvl="2" indent="-447675">
              <a:buFont typeface="Arial" panose="020B0604020202020204" pitchFamily="34" charset="0"/>
              <a:buChar char="•"/>
            </a:pPr>
            <a:r>
              <a:rPr lang="en-US" sz="1800" dirty="0"/>
              <a:t>May cause confusion for the originator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000" dirty="0"/>
              <a:t>Reception of </a:t>
            </a:r>
            <a:r>
              <a:rPr lang="en-US" sz="2000" dirty="0" err="1"/>
              <a:t>BlockAck</a:t>
            </a:r>
            <a:r>
              <a:rPr lang="en-US" sz="2000" dirty="0"/>
              <a:t> frame may fail (E.g. if the multi-link originator is affected by in-device coexistence interference.)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E486F3F-E593-4373-A6E5-AE9972127B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3709013"/>
            <a:ext cx="5269875" cy="276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67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Proposal 2: Multi-link </a:t>
            </a:r>
            <a:r>
              <a:rPr lang="en-US" altLang="ko-KR" sz="3600" kern="0" dirty="0" err="1">
                <a:ea typeface="Gulim" pitchFamily="34" charset="-127"/>
              </a:rPr>
              <a:t>BlockAck</a:t>
            </a:r>
            <a:r>
              <a:rPr lang="en-US" altLang="ko-KR" sz="3600" kern="0" dirty="0">
                <a:ea typeface="Gulim" pitchFamily="34" charset="-127"/>
              </a:rPr>
              <a:t> frame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76200" y="1295400"/>
            <a:ext cx="89916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000" dirty="0"/>
              <a:t>A single Multi-link BlockAck frame may be used to acknowledge the MPDUs received over multiple links:</a:t>
            </a:r>
          </a:p>
          <a:p>
            <a:pPr marL="744538" lvl="1" indent="-287338">
              <a:buFont typeface="Wingdings" panose="05000000000000000000" pitchFamily="2" charset="2"/>
              <a:buChar char="§"/>
            </a:pPr>
            <a:r>
              <a:rPr lang="en-US" sz="1700" dirty="0"/>
              <a:t>The </a:t>
            </a:r>
            <a:r>
              <a:rPr lang="en-US" sz="1700" dirty="0" err="1"/>
              <a:t>BlockAck</a:t>
            </a:r>
            <a:r>
              <a:rPr lang="en-US" sz="1700" dirty="0"/>
              <a:t> bitmap consolidates the receipt status of the MPDUs received over multiple links.</a:t>
            </a:r>
          </a:p>
          <a:p>
            <a:pPr marL="744538" lvl="1" indent="-287338">
              <a:buFont typeface="Wingdings" panose="05000000000000000000" pitchFamily="2" charset="2"/>
              <a:buChar char="§"/>
            </a:pPr>
            <a:r>
              <a:rPr lang="en-US" sz="1700" dirty="0"/>
              <a:t>A Multi-link BlockAck Request frame may be transmitted over any one link to solicit the Multi-link BlockAck frame. E.g. the Multi-link BlockAck frame may be solicited on a link that does not cause in-device coexistence interference or on the links suffering from in-device coexistence interference in a delayed manner.</a:t>
            </a:r>
          </a:p>
          <a:p>
            <a:pPr marL="744538" lvl="1" indent="-287338">
              <a:buFont typeface="Wingdings" panose="05000000000000000000" pitchFamily="2" charset="2"/>
              <a:buChar char="§"/>
            </a:pPr>
            <a:endParaRPr lang="en-US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8CEFDAF-75E1-4376-AC08-3135B8AA8D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3720069"/>
            <a:ext cx="6828413" cy="276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34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Multi-link BlockAck frame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457200" y="1524000"/>
            <a:ext cx="80867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Example: A “Multi-link” bit in the BA Control field may be used to denote a Multi-link BlockAckReq/BlockAck frame.</a:t>
            </a:r>
            <a:endParaRPr lang="en-US" sz="2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9D7B87CC-5D35-4CFB-8A45-B13AC83409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250" y="2898600"/>
            <a:ext cx="6727500" cy="14448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58E7F0D-C974-4ABE-BCF4-276B191CA74D}"/>
              </a:ext>
            </a:extLst>
          </p:cNvPr>
          <p:cNvSpPr txBox="1"/>
          <p:nvPr/>
        </p:nvSpPr>
        <p:spPr>
          <a:xfrm>
            <a:off x="457199" y="4800600"/>
            <a:ext cx="83820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The length of the </a:t>
            </a:r>
            <a:r>
              <a:rPr lang="en-US" sz="2400" dirty="0" err="1"/>
              <a:t>BlockAck</a:t>
            </a:r>
            <a:r>
              <a:rPr lang="en-US" sz="2400" dirty="0"/>
              <a:t> Bitmap of a Multi-link BlockAck frame may be increased (e.g. 128 octets (1024 bits) or 256 octets (2048 bits)) to acknowledge the higher number of MPDUs transmitted over multiple links.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2524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41112</TotalTime>
  <Words>1131</Words>
  <Application>Microsoft Office PowerPoint</Application>
  <PresentationFormat>On-screen Show (4:3)</PresentationFormat>
  <Paragraphs>136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802-11-Submission</vt:lpstr>
      <vt:lpstr>Multi-link acknowledgment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Panasonic Corporation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transmission</dc:title>
  <dc:creator>Rojan Chitrakar</dc:creator>
  <cp:lastModifiedBy>CHITRAKAR_Rojan</cp:lastModifiedBy>
  <cp:revision>145</cp:revision>
  <cp:lastPrinted>2014-11-04T15:04:57Z</cp:lastPrinted>
  <dcterms:created xsi:type="dcterms:W3CDTF">2007-04-17T18:10:23Z</dcterms:created>
  <dcterms:modified xsi:type="dcterms:W3CDTF">2019-11-14T02:04:00Z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