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35" r:id="rId14"/>
    <p:sldId id="436" r:id="rId15"/>
    <p:sldId id="43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12" d="100"/>
          <a:sy n="112" d="100"/>
        </p:scale>
        <p:origin x="133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(are)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Intra-BSS STAs can enter the doze 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a:off x="4139952" y="6060072"/>
            <a:ext cx="430642"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2019036"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of STA for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586513" y="6023592"/>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t>
            </a:r>
            <a:r>
              <a:rPr lang="en-US" altLang="ko-KR" dirty="0" smtClean="0"/>
              <a:t>add the following into the </a:t>
            </a:r>
            <a:r>
              <a:rPr lang="en-US" altLang="ko-KR" dirty="0" err="1" smtClean="0"/>
              <a:t>TGbe</a:t>
            </a:r>
            <a:r>
              <a:rPr lang="en-US" altLang="ko-KR" dirty="0" smtClean="0"/>
              <a:t> SFD?</a:t>
            </a:r>
            <a:endParaRPr lang="en-US" altLang="ko-KR" dirty="0"/>
          </a:p>
          <a:p>
            <a:pPr marL="800100" lvl="1" indent="-342900">
              <a:buFont typeface="Wingdings" panose="05000000000000000000" pitchFamily="2" charset="2"/>
              <a:buChar char="ü"/>
            </a:pPr>
            <a:r>
              <a:rPr lang="en-US" altLang="ko-KR" dirty="0"/>
              <a:t>A </a:t>
            </a:r>
            <a:r>
              <a:rPr lang="en-US" altLang="ko-KR" dirty="0" smtClean="0"/>
              <a:t>STA </a:t>
            </a:r>
            <a:r>
              <a:rPr lang="en-US" altLang="ko-KR" dirty="0"/>
              <a:t>within </a:t>
            </a:r>
            <a:r>
              <a:rPr lang="en-US" altLang="ko-KR" dirty="0" smtClean="0"/>
              <a:t>a non-AP MLD can send its associated AP a request frame to request the </a:t>
            </a:r>
            <a:r>
              <a:rPr lang="en-US" altLang="ko-KR" dirty="0"/>
              <a:t>TWT Service </a:t>
            </a:r>
            <a:r>
              <a:rPr lang="en-US" altLang="ko-KR" dirty="0" smtClean="0"/>
              <a:t>Period(s) </a:t>
            </a:r>
            <a:r>
              <a:rPr lang="en-US" altLang="ko-KR" dirty="0"/>
              <a:t>for </a:t>
            </a:r>
            <a:r>
              <a:rPr lang="en-US" altLang="ko-KR" dirty="0" smtClean="0"/>
              <a:t>other link(s) </a:t>
            </a:r>
            <a:r>
              <a:rPr lang="en-US" altLang="ko-KR" dirty="0"/>
              <a:t>within the same </a:t>
            </a:r>
            <a:r>
              <a:rPr lang="en-US" altLang="ko-KR" dirty="0" smtClean="0"/>
              <a:t>non-AP MLD</a:t>
            </a:r>
          </a:p>
          <a:p>
            <a:pPr marL="800100" lvl="1" indent="-342900">
              <a:buFont typeface="Wingdings" panose="05000000000000000000" pitchFamily="2" charset="2"/>
              <a:buChar char="ü"/>
            </a:pPr>
            <a:r>
              <a:rPr lang="en-US" altLang="ko-KR" dirty="0" smtClean="0"/>
              <a:t>An AP </a:t>
            </a:r>
            <a:r>
              <a:rPr lang="en-US" altLang="ko-KR" dirty="0"/>
              <a:t>within </a:t>
            </a:r>
            <a:r>
              <a:rPr lang="en-US" altLang="ko-KR" dirty="0" smtClean="0"/>
              <a:t>an AP </a:t>
            </a:r>
            <a:r>
              <a:rPr lang="en-US" altLang="ko-KR" dirty="0"/>
              <a:t>MLD </a:t>
            </a:r>
            <a:r>
              <a:rPr lang="en-US" altLang="ko-KR" dirty="0" smtClean="0"/>
              <a:t>can </a:t>
            </a:r>
            <a:r>
              <a:rPr lang="en-US" altLang="ko-KR" dirty="0"/>
              <a:t>send </a:t>
            </a:r>
            <a:r>
              <a:rPr lang="en-US" altLang="ko-KR" dirty="0" smtClean="0"/>
              <a:t>a STA within a non-AP MLD </a:t>
            </a:r>
            <a:r>
              <a:rPr lang="en-US" altLang="ko-KR" dirty="0"/>
              <a:t>a </a:t>
            </a:r>
            <a:r>
              <a:rPr lang="en-US" altLang="ko-KR" dirty="0" smtClean="0"/>
              <a:t>response frame including the information for </a:t>
            </a:r>
            <a:r>
              <a:rPr lang="en-US" altLang="ko-KR" dirty="0"/>
              <a:t>TWT Service Period(s) for other link(s) within the </a:t>
            </a:r>
            <a:r>
              <a:rPr lang="en-US" altLang="ko-KR" dirty="0" smtClean="0"/>
              <a:t>same non-AP MLD in response to the request frame if the AP receives the request frame from the STA</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25480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smtClean="0"/>
              <a:t>An </a:t>
            </a:r>
            <a:r>
              <a:rPr lang="en-US" altLang="ko-KR" dirty="0"/>
              <a:t>AP within </a:t>
            </a:r>
            <a:r>
              <a:rPr lang="en-US" altLang="ko-KR" dirty="0" smtClean="0"/>
              <a:t>AP </a:t>
            </a:r>
            <a:r>
              <a:rPr lang="en-US" altLang="ko-KR" dirty="0"/>
              <a:t>MLD can send a non-AP STA within a </a:t>
            </a:r>
            <a:r>
              <a:rPr lang="en-US" altLang="ko-KR" dirty="0" smtClean="0"/>
              <a:t>non-AP MLD a </a:t>
            </a:r>
            <a:r>
              <a:rPr lang="en-US" altLang="ko-KR" dirty="0"/>
              <a:t>frame to wake up other non-AP STA(s) within the same non-AP </a:t>
            </a:r>
            <a:r>
              <a:rPr lang="en-US" altLang="ko-KR" dirty="0" smtClean="0"/>
              <a:t>MLD that has(have) entered doze state</a:t>
            </a:r>
          </a:p>
          <a:p>
            <a:pPr lvl="1">
              <a:buFont typeface="Arial" panose="020B0604020202020204" pitchFamily="34" charset="0"/>
              <a:buChar char="•"/>
            </a:pPr>
            <a:r>
              <a:rPr lang="en-US" altLang="ko-KR" dirty="0" smtClean="0"/>
              <a:t>If a STA within a non-AP MLD receives a frame to wake up other STA(s) within the same non-AP MLD that has(have) entered doze state, the other STA(s) indicated by the frame shall transition from doze state into awake state </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95798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smtClean="0"/>
              <a:t>A </a:t>
            </a:r>
            <a:r>
              <a:rPr lang="en-US" altLang="ko-KR" dirty="0"/>
              <a:t>non-AP STA within an non-AP MLD can send its associated AP a frame to indicate that other non-AP STA(s) within the same non-AP MLD </a:t>
            </a:r>
            <a:r>
              <a:rPr lang="en-US" altLang="ko-KR" dirty="0" smtClean="0"/>
              <a:t>that has(have) entered doze state is(are) in </a:t>
            </a:r>
            <a:r>
              <a:rPr lang="en-US" altLang="ko-KR" dirty="0"/>
              <a:t>awake state currently</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77636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STA supporting the multi-link wants to reduce its power consumption, the STA can request to disable the other link(s) within the same MLLE* to its AP</a:t>
            </a:r>
          </a:p>
          <a:p>
            <a:pPr>
              <a:buFont typeface="Arial" panose="020B0604020202020204" pitchFamily="34" charset="0"/>
              <a:buChar char="•"/>
            </a:pPr>
            <a:r>
              <a:rPr lang="en-US" altLang="ko-KR" sz="2000" dirty="0" smtClean="0"/>
              <a:t>The STA can request to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 STA </a:t>
            </a:r>
            <a:r>
              <a:rPr lang="en-US" altLang="ko-KR" sz="1800" dirty="0"/>
              <a:t>can setup the TWT SPs for </a:t>
            </a:r>
            <a:r>
              <a:rPr lang="en-US" altLang="ko-KR" sz="1800" dirty="0" smtClean="0"/>
              <a:t>multi-links </a:t>
            </a:r>
            <a:r>
              <a:rPr lang="en-US" altLang="ko-KR" sz="1800" dirty="0"/>
              <a:t>through </a:t>
            </a:r>
            <a:r>
              <a:rPr lang="en-US" altLang="ko-KR" sz="1800" dirty="0" smtClean="0"/>
              <a:t>a link</a:t>
            </a:r>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The TWT operation can be performed in partial links (e.g., only one link) among multiple links in a non-AP MLD (i.e., STAs for the other links enter in doze state)</a:t>
            </a:r>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519564" y="2954624"/>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084731"/>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19296" y="3379392"/>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498206"/>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131769"/>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276872"/>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84636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85133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295462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27787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364979"/>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84813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85310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295639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269781"/>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373071"/>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655227"/>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10749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106786"/>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70731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72239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3289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31937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529150"/>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528443"/>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474506" y="531701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5" y="5440124"/>
            <a:ext cx="5169660"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70180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 doze state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106786"/>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543456"/>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289129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617822" y="2816247"/>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571339" y="5419109"/>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An AP within AP MLD can send a non-AP STA within a non-AP MLD a frame to wake up other non-AP STA(s) within the same non-AP MLD</a:t>
            </a:r>
          </a:p>
          <a:p>
            <a:pPr>
              <a:buFont typeface="Arial" panose="020B0604020202020204" pitchFamily="34" charset="0"/>
              <a:buChar char="•"/>
            </a:pPr>
            <a:r>
              <a:rPr lang="en-US" altLang="ko-KR" sz="1800" dirty="0" smtClean="0"/>
              <a:t>A non-AP STA within an non-AP </a:t>
            </a:r>
            <a:r>
              <a:rPr lang="en-US" altLang="ko-KR" sz="1800" dirty="0"/>
              <a:t>MLD can </a:t>
            </a:r>
            <a:r>
              <a:rPr lang="en-US" altLang="ko-KR" sz="1800" dirty="0" smtClean="0"/>
              <a:t>also send its associated AP a </a:t>
            </a:r>
            <a:r>
              <a:rPr lang="en-US" altLang="ko-KR" sz="1800" dirty="0"/>
              <a:t>frame to </a:t>
            </a:r>
            <a:r>
              <a:rPr lang="en-US" altLang="ko-KR" sz="1800" dirty="0" smtClean="0"/>
              <a:t>indicate that other </a:t>
            </a:r>
            <a:r>
              <a:rPr lang="en-US" altLang="ko-KR" sz="1800" dirty="0"/>
              <a:t>non-AP STA(s) within the same non-AP </a:t>
            </a:r>
            <a:r>
              <a:rPr lang="en-US" altLang="ko-KR" sz="1800" dirty="0" smtClean="0"/>
              <a:t>MLD is awake state currently</a:t>
            </a:r>
            <a:endParaRPr lang="en-US" altLang="ko-KR" sz="18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474505" y="552979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4" y="5652909"/>
            <a:ext cx="5169661"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91459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6037704"/>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5706943"/>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399356" y="4843264"/>
            <a:ext cx="158475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Doze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5698082"/>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428279"/>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5230401"/>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569111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5698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6080048"/>
            <a:ext cx="2074113" cy="10068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5689635"/>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81139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515854" y="4688279"/>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438657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515854" y="4265580"/>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4476930"/>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5217350"/>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892705"/>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p>
        </p:txBody>
      </p:sp>
      <p:cxnSp>
        <p:nvCxnSpPr>
          <p:cNvPr id="22" name="직선 화살표 연결선 21"/>
          <p:cNvCxnSpPr>
            <a:endCxn id="73" idx="2"/>
          </p:cNvCxnSpPr>
          <p:nvPr/>
        </p:nvCxnSpPr>
        <p:spPr bwMode="auto">
          <a:xfrm flipV="1">
            <a:off x="3292040" y="3819237"/>
            <a:ext cx="449651"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21356" y="3573016"/>
            <a:ext cx="1040670"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Wake up STA2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565593" y="6063750"/>
            <a:ext cx="280987" cy="4990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596866" y="6534408"/>
            <a:ext cx="56457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Awake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4384891"/>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605027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4136414"/>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4566796"/>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438100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811389"/>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5706943"/>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585833" y="5631894"/>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5218656"/>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112843</TotalTime>
  <Words>1476</Words>
  <Application>Microsoft Office PowerPoint</Application>
  <PresentationFormat>화면 슬라이드 쇼(4:3)</PresentationFormat>
  <Paragraphs>274</Paragraphs>
  <Slides>15</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15</vt:i4>
      </vt:variant>
    </vt:vector>
  </HeadingPairs>
  <TitlesOfParts>
    <vt:vector size="26" baseType="lpstr">
      <vt:lpstr>Arial Unicode MS</vt:lpstr>
      <vt:lpstr>MS Gothic</vt:lpstr>
      <vt:lpstr>굴림</vt:lpstr>
      <vt:lpstr>돋움</vt:lpstr>
      <vt:lpstr>Malgun Gothic</vt:lpstr>
      <vt:lpstr>Malgun Gothic</vt:lpstr>
      <vt:lpstr>Batang</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1482</cp:revision>
  <cp:lastPrinted>1601-01-01T00:00:00Z</cp:lastPrinted>
  <dcterms:created xsi:type="dcterms:W3CDTF">2016-12-14T01:56:24Z</dcterms:created>
  <dcterms:modified xsi:type="dcterms:W3CDTF">2020-01-09T00:42:40Z</dcterms:modified>
</cp:coreProperties>
</file>