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34" r:id="rId13"/>
    <p:sldId id="1037" r:id="rId14"/>
    <p:sldId id="97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5437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28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i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802.11-19/1509r4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438400"/>
            <a:ext cx="3924300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1" y="1875631"/>
            <a:ext cx="5140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capabilities information the ML AP logical entity and the ML non-AP logical entities, 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a mechanism that</a:t>
            </a:r>
          </a:p>
          <a:p>
            <a:pPr lvl="1"/>
            <a:r>
              <a:rPr lang="en-US" altLang="ko-KR" dirty="0"/>
              <a:t>A </a:t>
            </a:r>
            <a:r>
              <a:rPr lang="en-US" altLang="ko-KR" dirty="0" smtClean="0"/>
              <a:t>STA </a:t>
            </a:r>
            <a:r>
              <a:rPr lang="en-US" altLang="ko-KR" dirty="0"/>
              <a:t>affiliated </a:t>
            </a:r>
            <a:r>
              <a:rPr lang="en-US" altLang="ko-KR" dirty="0" smtClean="0"/>
              <a:t>with multi-link device* can indicate </a:t>
            </a:r>
            <a:r>
              <a:rPr lang="en-US" altLang="ko-KR" dirty="0"/>
              <a:t>the </a:t>
            </a:r>
            <a:r>
              <a:rPr lang="en-US" altLang="ko-KR" dirty="0" smtClean="0"/>
              <a:t>capabilities </a:t>
            </a:r>
            <a:r>
              <a:rPr lang="en-US" altLang="ko-KR" dirty="0"/>
              <a:t>and </a:t>
            </a:r>
            <a:r>
              <a:rPr lang="en-US" altLang="ko-KR" dirty="0" smtClean="0"/>
              <a:t>operational parameters </a:t>
            </a:r>
            <a:r>
              <a:rPr lang="en-US" altLang="ko-KR" dirty="0"/>
              <a:t>for </a:t>
            </a:r>
            <a:r>
              <a:rPr lang="en-US" altLang="ko-KR" dirty="0" smtClean="0"/>
              <a:t>one or more STAs of </a:t>
            </a:r>
            <a:r>
              <a:rPr lang="en-US" altLang="ko-KR" dirty="0"/>
              <a:t>the </a:t>
            </a:r>
            <a:r>
              <a:rPr lang="en-US" altLang="ko-KR" dirty="0" smtClean="0"/>
              <a:t>multi-link </a:t>
            </a:r>
            <a:r>
              <a:rPr lang="en-US" altLang="ko-KR" dirty="0"/>
              <a:t>device*</a:t>
            </a:r>
          </a:p>
          <a:p>
            <a:pPr lvl="2"/>
            <a:r>
              <a:rPr lang="en-US" altLang="ko-KR" dirty="0"/>
              <a:t>Specific information of multi-link capabilities and </a:t>
            </a:r>
            <a:r>
              <a:rPr lang="en-US" altLang="ko-KR" dirty="0" smtClean="0"/>
              <a:t>operational parameters </a:t>
            </a:r>
            <a:r>
              <a:rPr lang="en-US" altLang="ko-KR" dirty="0"/>
              <a:t>of multi-link device* is TBD</a:t>
            </a:r>
          </a:p>
          <a:p>
            <a:pPr lvl="2"/>
            <a:r>
              <a:rPr lang="en-US" altLang="ko-KR" dirty="0"/>
              <a:t>NOTE*: The exact name can be changed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Y/N/A: 31/4/30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4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802.11be SFD:</a:t>
            </a:r>
          </a:p>
          <a:p>
            <a:pPr lvl="1"/>
            <a:r>
              <a:rPr lang="en-US" altLang="ko-KR" dirty="0" smtClean="0"/>
              <a:t>Support </a:t>
            </a:r>
            <a:r>
              <a:rPr lang="en-US" altLang="ko-KR" dirty="0" smtClean="0"/>
              <a:t>a mechanism that</a:t>
            </a:r>
          </a:p>
          <a:p>
            <a:pPr lvl="2"/>
            <a:r>
              <a:rPr lang="en-US" altLang="ko-KR" dirty="0" smtClean="0"/>
              <a:t>A STA affiliated with multi-link device* can indicate the capabilities and operational parameters for one or more STAs of the multi-link device*</a:t>
            </a:r>
          </a:p>
          <a:p>
            <a:pPr lvl="3"/>
            <a:r>
              <a:rPr lang="en-US" altLang="ko-KR" dirty="0" smtClean="0"/>
              <a:t>Specific </a:t>
            </a:r>
            <a:r>
              <a:rPr lang="en-US" altLang="ko-KR" dirty="0"/>
              <a:t>information of </a:t>
            </a:r>
            <a:r>
              <a:rPr lang="en-US" altLang="ko-KR" dirty="0" smtClean="0"/>
              <a:t>capabilities </a:t>
            </a:r>
            <a:r>
              <a:rPr lang="en-US" altLang="ko-KR" dirty="0"/>
              <a:t>and </a:t>
            </a:r>
            <a:r>
              <a:rPr lang="en-US" altLang="ko-KR" dirty="0" smtClean="0"/>
              <a:t>operational parameters </a:t>
            </a:r>
            <a:r>
              <a:rPr lang="en-US" altLang="ko-KR" dirty="0"/>
              <a:t>of multi-link device* is TBD</a:t>
            </a:r>
          </a:p>
          <a:p>
            <a:pPr lvl="3"/>
            <a:r>
              <a:rPr lang="en-US" altLang="ko-KR" dirty="0"/>
              <a:t>NOTE*: The exact name can be changed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Mover</a:t>
            </a:r>
            <a:r>
              <a:rPr lang="en-US" altLang="ko-KR" dirty="0"/>
              <a:t>: </a:t>
            </a:r>
            <a:r>
              <a:rPr lang="en-US" altLang="ko-KR" dirty="0" err="1"/>
              <a:t>Insun</a:t>
            </a:r>
            <a:r>
              <a:rPr lang="en-US" altLang="ko-KR" dirty="0"/>
              <a:t> Jang</a:t>
            </a:r>
          </a:p>
          <a:p>
            <a:pPr lvl="1"/>
            <a:r>
              <a:rPr lang="en-US" altLang="ko-KR" dirty="0"/>
              <a:t>Second: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Y/N/A: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0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AP logical entity* [1]</a:t>
            </a:r>
          </a:p>
          <a:p>
            <a:pPr lvl="1"/>
            <a:r>
              <a:rPr lang="en-US" altLang="ko-KR" sz="1600" dirty="0" smtClean="0"/>
              <a:t>We call a non-AP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non-AP logical entity* [1]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*Exact names of terms can be changed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information of ML capabilities</a:t>
            </a:r>
          </a:p>
          <a:p>
            <a:pPr lvl="1"/>
            <a:r>
              <a:rPr lang="en-US" altLang="ko-KR" sz="1600" dirty="0" smtClean="0"/>
              <a:t>ML capability means capabilities regarding multi-link (e.g., supported band/bandwidth per link, </a:t>
            </a:r>
            <a:r>
              <a:rPr lang="en-US" altLang="ko-KR" sz="1600" dirty="0" err="1" smtClean="0"/>
              <a:t>async</a:t>
            </a:r>
            <a:r>
              <a:rPr lang="en-US" altLang="ko-KR" sz="1600" dirty="0" smtClean="0"/>
              <a:t>/sync. operation)</a:t>
            </a:r>
            <a:endParaRPr lang="en-US" altLang="ko-KR" sz="12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ML capabilities information the ML AP logical entity and the ML 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3824288" cy="20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logical entity 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of ML non-AP logical entities 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</a:t>
            </a:r>
            <a:r>
              <a:rPr lang="en-US" altLang="ko-KR" sz="1600" u="sng" dirty="0"/>
              <a:t>of ML capabilities and </a:t>
            </a:r>
            <a:r>
              <a:rPr lang="en-US" altLang="ko-KR" sz="1600" u="sng" dirty="0" err="1"/>
              <a:t>operation</a:t>
            </a:r>
            <a:r>
              <a:rPr lang="en-US" altLang="ko-KR" sz="1600" dirty="0" err="1" smtClean="0"/>
              <a:t>better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for the </a:t>
            </a:r>
            <a:r>
              <a:rPr lang="en-US" altLang="ko-KR" sz="1600" dirty="0" smtClean="0"/>
              <a:t>ML AP and non-AP logical entities </a:t>
            </a:r>
            <a:r>
              <a:rPr lang="en-US" altLang="ko-KR" sz="1600" u="sng" dirty="0"/>
              <a:t>to include </a:t>
            </a:r>
            <a:r>
              <a:rPr lang="en-US" altLang="ko-KR" sz="1600" u="sng" dirty="0" smtClean="0"/>
              <a:t>the information for the links supported by all APs and ML capabilities information for all STAs, respectively in each link </a:t>
            </a:r>
            <a:r>
              <a:rPr lang="en-US" altLang="ko-KR" sz="1600" u="sng" dirty="0"/>
              <a:t>to enable multi-link setup through one association </a:t>
            </a:r>
            <a:r>
              <a:rPr lang="en-US" altLang="ko-KR" sz="1600" u="sng" dirty="0" smtClean="0"/>
              <a:t>[</a:t>
            </a:r>
            <a:r>
              <a:rPr lang="en-US" altLang="ko-KR" sz="1600" u="sng" dirty="0"/>
              <a:t>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4191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ML </a:t>
            </a:r>
            <a:r>
              <a:rPr lang="en-US" altLang="ko-KR" sz="1800" b="1" u="sng" dirty="0"/>
              <a:t>capabilities and </a:t>
            </a:r>
            <a:r>
              <a:rPr lang="en-US" altLang="ko-KR" sz="1800" b="1" u="sng" dirty="0" smtClean="0"/>
              <a:t>Operation 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410200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3" y="4269179"/>
            <a:ext cx="4447157" cy="22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during/after multi-link setup </a:t>
            </a:r>
          </a:p>
          <a:p>
            <a:pPr lvl="1"/>
            <a:r>
              <a:rPr lang="en-US" altLang="ko-KR" sz="1600" dirty="0" smtClean="0"/>
              <a:t>For example, Probe Request/Response, Beacon, Association Request/Response, …</a:t>
            </a:r>
          </a:p>
          <a:p>
            <a:r>
              <a:rPr lang="en-US" altLang="ko-KR" sz="2000" dirty="0" smtClean="0"/>
              <a:t>Example: Link-specific capabilities in 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nu</a:t>
            </a:r>
            <a:r>
              <a:rPr lang="en-US" altLang="ko-KR" sz="1400" dirty="0" smtClean="0"/>
              <a:t>mber of 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upportable links per band, etc.</a:t>
            </a:r>
          </a:p>
          <a:p>
            <a:pPr lvl="1"/>
            <a:r>
              <a:rPr lang="en-US" altLang="ko-KR" sz="1600" dirty="0" smtClean="0"/>
              <a:t>Per link information can include b</a:t>
            </a:r>
            <a:r>
              <a:rPr lang="en-US" altLang="ko-KR" sz="1400" dirty="0" smtClean="0"/>
              <a:t>and, supported bandwidth, other capabilities, etc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capabilities (</a:t>
            </a:r>
            <a:r>
              <a:rPr lang="en-US" altLang="ko-KR" sz="1600" dirty="0" err="1" smtClean="0"/>
              <a:t>e,g</a:t>
            </a:r>
            <a:r>
              <a:rPr lang="en-US" altLang="ko-KR" sz="1600" dirty="0" smtClean="0"/>
              <a:t>., sync. operation) can be included in ML capabilities</a:t>
            </a:r>
          </a:p>
          <a:p>
            <a:pPr lvl="1"/>
            <a:r>
              <a:rPr lang="en-US" altLang="ko-KR" sz="1600" dirty="0" smtClean="0"/>
              <a:t>Details of Information can be changed and capabilities to be indicated may be different between APs and STAs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800600"/>
            <a:ext cx="4419600" cy="15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operation information such as BSS 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AP logical entity would include EHT Operation element in Beacon or (Re)Association response to announce operation information 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non-APs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operation information in 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ID, beacon interval, …)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lvl="1"/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non-APs can use the link based on the single link operation information from 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ML 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31" y="3475831"/>
            <a:ext cx="4876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non-AP logical entity’s 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logical entity can select links which non-APs of ML non-AP logical entity 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</a:t>
            </a:r>
            <a:r>
              <a:rPr lang="en-US" altLang="ko-KR" sz="1600" dirty="0" smtClean="0"/>
              <a:t>(or request) preferred links </a:t>
            </a:r>
            <a:r>
              <a:rPr lang="en-US" altLang="ko-KR" sz="1600" dirty="0"/>
              <a:t>of ML AP </a:t>
            </a:r>
            <a:r>
              <a:rPr lang="en-US" altLang="ko-KR" sz="1600" dirty="0" smtClean="0"/>
              <a:t>logical entity in Association Request</a:t>
            </a:r>
          </a:p>
          <a:p>
            <a:pPr lvl="2"/>
            <a:r>
              <a:rPr lang="en-US" altLang="ko-KR" sz="1400" dirty="0" smtClean="0"/>
              <a:t>After that, ML AP logical entity may just confirm the links requested </a:t>
            </a:r>
          </a:p>
          <a:p>
            <a:pPr lvl="1"/>
            <a:r>
              <a:rPr lang="en-US" altLang="ko-KR" sz="1600" dirty="0" smtClean="0"/>
              <a:t>How to select links may be out of scope of 11be</a:t>
            </a:r>
          </a:p>
          <a:p>
            <a:r>
              <a:rPr lang="en-US" altLang="ko-KR" sz="2000" dirty="0" smtClean="0"/>
              <a:t>For notification, ML AP logical entity 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operation information of 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AID)</a:t>
            </a:r>
          </a:p>
          <a:p>
            <a:pPr lvl="1"/>
            <a:r>
              <a:rPr lang="en-US" altLang="ko-KR" sz="1600" dirty="0" smtClean="0"/>
              <a:t>Option 3: New element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252910</TotalTime>
  <Words>1222</Words>
  <Application>Microsoft Office PowerPoint</Application>
  <PresentationFormat>화면 슬라이드 쇼(4:3)</PresentationFormat>
  <Paragraphs>204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Information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SP #1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10038</cp:revision>
  <cp:lastPrinted>2018-10-31T23:27:01Z</cp:lastPrinted>
  <dcterms:created xsi:type="dcterms:W3CDTF">2007-05-21T21:00:37Z</dcterms:created>
  <dcterms:modified xsi:type="dcterms:W3CDTF">2019-11-13T21:09:38Z</dcterms:modified>
</cp:coreProperties>
</file>