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28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7" r:id="rId19"/>
    <p:sldId id="338" r:id="rId20"/>
    <p:sldId id="335" r:id="rId21"/>
    <p:sldId id="331" r:id="rId22"/>
    <p:sldId id="332" r:id="rId23"/>
    <p:sldId id="339" r:id="rId24"/>
    <p:sldId id="314" r:id="rId25"/>
    <p:sldId id="313" r:id="rId26"/>
    <p:sldId id="309" r:id="rId27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95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87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098677" y="6381780"/>
            <a:ext cx="1439497" cy="25319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802.11-19/1499r1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0.png"/><Relationship Id="rId3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buClr>
                <a:schemeClr val="dk2"/>
              </a:buClr>
              <a:buSzPct val="25000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Secure-LTF: Unintentional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Issue and A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2019-09-11</a:t>
            </a:r>
            <a:r>
              <a:rPr lang="en-US" sz="2000" b="0" dirty="0" smtClean="0"/>
              <a:t>17-12-14</a:t>
            </a:r>
            <a:endParaRPr lang="en-US" sz="2000" b="0" dirty="0"/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148619326"/>
              </p:ext>
            </p:extLst>
          </p:nvPr>
        </p:nvGraphicFramePr>
        <p:xfrm>
          <a:off x="685800" y="3359333"/>
          <a:ext cx="8008798" cy="28678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408-922-1037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408-922-5984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  <a:endParaRPr lang="en-US"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</a:t>
                      </a: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Erceg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+1-858-521-5885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verceg@broadcom.com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 smtClean="0"/>
              <a:t>Recap about the 4P+3 bits and the iterative process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>
            <a:off x="956672" y="2854423"/>
            <a:ext cx="98" cy="5908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3267" y="3445288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474" y="3910450"/>
            <a:ext cx="1696870" cy="758176"/>
          </a:xfrm>
          <a:prstGeom prst="rect">
            <a:avLst/>
          </a:prstGeom>
          <a:ln>
            <a:solidFill>
              <a:srgbClr val="00CC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36865" y="5147811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29683" y="3667358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 smtClean="0"/>
              <a:t>“The Rule” and notations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 smtClean="0"/>
              <a:t>Notations and Equations to represent the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 smtClean="0"/>
              <a:t>The iterative process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2961697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5103" y="184647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51044" y="343160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187" y="1305763"/>
            <a:ext cx="2335599" cy="68189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45103" y="225574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1043" y="386536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223402"/>
              </p:ext>
            </p:extLst>
          </p:nvPr>
        </p:nvGraphicFramePr>
        <p:xfrm>
          <a:off x="1045652" y="2882386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1043" y="4383400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09112" y="474754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699748" y="49001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 smtClean="0"/>
              <a:t>For A4 (using iteration 2 as an illustration)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have just proven that the A4=A2.*A3./A1 is constructed with the same structure as A1, A2 and A3, and is therefore a </a:t>
            </a:r>
            <a:r>
              <a:rPr lang="en-US" dirty="0" err="1" smtClean="0"/>
              <a:t>Golay</a:t>
            </a:r>
            <a:r>
              <a:rPr lang="en-US" dirty="0" smtClean="0"/>
              <a:t> sequence with the same PAPR as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 smtClean="0"/>
              <a:t>Illustration for Channel Estimation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A1 and A3 are 8PSK sequences, “.*(A3./A1)” and “.*(A1./A3)” are just </a:t>
            </a:r>
            <a:r>
              <a:rPr lang="en-US" dirty="0" smtClean="0">
                <a:solidFill>
                  <a:srgbClr val="0099FF"/>
                </a:solidFill>
              </a:rPr>
              <a:t>phase rotations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5"/>
            <a:ext cx="8831484" cy="323850"/>
          </a:xfrm>
        </p:spPr>
        <p:txBody>
          <a:bodyPr/>
          <a:lstStyle/>
          <a:p>
            <a:r>
              <a:rPr lang="en-US" sz="2800" dirty="0" smtClean="0"/>
              <a:t>Extend to more TX streams, using N_STS=4 as an example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 smtClean="0"/>
              <a:t>( 2 * N</a:t>
            </a:r>
            <a:r>
              <a:rPr lang="en-US" baseline="-25000" dirty="0" smtClean="0"/>
              <a:t>HE_LTF</a:t>
            </a:r>
            <a:r>
              <a:rPr lang="en-US" dirty="0" smtClean="0"/>
              <a:t> - 1 ) secured sequences required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06940" y="264117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40791" y="268810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0791" y="31577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590227" y="264117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68114" y="264117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51400" y="264117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6939" y="311707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90228" y="311707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68113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51401" y="311707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53962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53962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37250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37250" y="263810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20538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20538" y="264063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01125" y="311906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01125" y="263949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06940" y="36305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0791" y="36774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0791" y="41471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590227" y="36305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68114" y="36305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51400" y="36305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06939" y="41064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90228" y="41064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68113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51401" y="41064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53962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53962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37250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37250" y="36274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20538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20538" y="36300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01125" y="41084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01125" y="36288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571018"/>
          </a:xfrm>
        </p:spPr>
        <p:txBody>
          <a:bodyPr/>
          <a:lstStyle/>
          <a:p>
            <a:r>
              <a:rPr lang="en-US" dirty="0" smtClean="0"/>
              <a:t>It is a </a:t>
            </a:r>
            <a:r>
              <a:rPr lang="en-US" dirty="0" err="1" smtClean="0"/>
              <a:t>Hadamard</a:t>
            </a:r>
            <a:r>
              <a:rPr lang="en-US" dirty="0" smtClean="0"/>
              <a:t> matrix scaled by diagonal matrices.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1" y="2552218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2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1" y="2552218"/>
                <a:ext cx="7054769" cy="1119369"/>
              </a:xfrm>
              <a:prstGeom prst="rect">
                <a:avLst/>
              </a:prstGeom>
              <a:blipFill>
                <a:blip r:embed="rId2"/>
                <a:stretch>
                  <a:fillRect b="-27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dirty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  <a:blipFill>
                <a:blip r:embed="rId2"/>
                <a:stretch>
                  <a:fillRect b="-2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6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2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2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200" dirty="0">
                    <a:latin typeface="Cambria Math" panose="02040503050406030204" pitchFamily="18" charset="0"/>
                  </a:rPr>
                  <a:t> = </a:t>
                </a:r>
                <a:r>
                  <a:rPr lang="en-US" sz="1200" dirty="0" smtClean="0">
                    <a:latin typeface="Cambria Math" panose="02040503050406030204" pitchFamily="18" charset="0"/>
                  </a:rPr>
                  <a:t>8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bn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</a:t>
            </a:r>
            <a:r>
              <a:rPr lang="en-US" b="0" dirty="0" smtClean="0"/>
              <a:t>highlights a potential problem with the present design of secure LTF sequence. In its present form, while in multi stream scenario, unintentional </a:t>
            </a:r>
            <a:r>
              <a:rPr lang="en-US" b="0" dirty="0" err="1" smtClean="0"/>
              <a:t>Beamforming</a:t>
            </a:r>
            <a:r>
              <a:rPr lang="en-US" b="0" dirty="0" smtClean="0"/>
              <a:t> (constructive and destructive addition of signal)</a:t>
            </a:r>
            <a:r>
              <a:rPr lang="en-US" b="0" dirty="0" smtClean="0"/>
              <a:t> could take place during the secure LTF transmission portion, and lead to dynamic range complications at the receiver. We propose a possible solution to mitigate the problem.</a:t>
            </a:r>
            <a:endParaRPr lang="en-US" b="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 smtClean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2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2400" b="0" dirty="0" smtClean="0">
                    <a:latin typeface="Cambria Math" panose="02040503050406030204" pitchFamily="18" charset="0"/>
                  </a:rPr>
                  <a:t>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b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1400" b="0" dirty="0" smtClean="0">
                    <a:latin typeface="Cambria Math" panose="02040503050406030204" pitchFamily="18" charset="0"/>
                  </a:rPr>
                  <a:t>8</a:t>
                </a:r>
                <a:endParaRPr lang="en-US" sz="1400" b="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8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𝑏𝑛</m:t>
                                    </m:r>
                                    <m:r>
                                      <a:rPr lang="en-US" sz="1400" b="0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b="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400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71192" y="20824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2251" y="2120373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333" y="2131380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624" y="373687"/>
            <a:ext cx="7772400" cy="1066800"/>
          </a:xfrm>
        </p:spPr>
        <p:txBody>
          <a:bodyPr/>
          <a:lstStyle/>
          <a:p>
            <a:r>
              <a:rPr lang="en-US" dirty="0" smtClean="0"/>
              <a:t>Secure-LTF </a:t>
            </a:r>
            <a:r>
              <a:rPr lang="en-US" dirty="0" smtClean="0"/>
              <a:t>Generation </a:t>
            </a:r>
            <a:r>
              <a:rPr lang="en-US" dirty="0" smtClean="0"/>
              <a:t>(from .11az/D1.0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799" y="4802221"/>
            <a:ext cx="8266719" cy="1480252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</a:t>
            </a:r>
            <a:r>
              <a:rPr lang="en-US" sz="12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</a:rPr>
              <a:t>P </a:t>
            </a:r>
            <a:r>
              <a:rPr lang="en-US" sz="1200" dirty="0" smtClean="0">
                <a:solidFill>
                  <a:srgbClr val="00B0F0"/>
                </a:solidFill>
              </a:rPr>
              <a:t>={7</a:t>
            </a:r>
            <a:r>
              <a:rPr lang="en-US" sz="1200" dirty="0">
                <a:solidFill>
                  <a:srgbClr val="00B0F0"/>
                </a:solidFill>
              </a:rPr>
              <a:t>, 8, </a:t>
            </a:r>
            <a:r>
              <a:rPr lang="en-US" sz="1200" dirty="0" smtClean="0">
                <a:solidFill>
                  <a:srgbClr val="00B0F0"/>
                </a:solidFill>
              </a:rPr>
              <a:t>9, 10} </a:t>
            </a:r>
            <a:r>
              <a:rPr lang="en-US" sz="1200" dirty="0"/>
              <a:t>for </a:t>
            </a:r>
            <a:r>
              <a:rPr lang="en-US" sz="1200" dirty="0" smtClean="0"/>
              <a:t>{20</a:t>
            </a:r>
            <a:r>
              <a:rPr lang="en-US" sz="1200" dirty="0"/>
              <a:t>, 40, </a:t>
            </a:r>
            <a:r>
              <a:rPr lang="en-US" sz="1200" dirty="0" smtClean="0"/>
              <a:t>80,160/80+80} MHz PHY BW.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79126" y="393675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44" y="241575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962" y="260488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0243" y="313011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35504" y="344515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994" y="313011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77885" y="328653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83115" y="312451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08138" y="186723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2042" y="22886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29599" y="327101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96751" y="328024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10245" y="233534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65899" y="365914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9048" y="248407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32579" y="248407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54480" y="245587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09332" y="245237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41690" y="246064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88393" y="389398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79048" y="307647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32579" y="307647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54480" y="304826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09332" y="304477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41690" y="305304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82737" y="412154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6268" y="412154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58169" y="409333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13021" y="408983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45379" y="409810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91758" y="247794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574" y="1125268"/>
            <a:ext cx="6694852" cy="92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 smtClean="0"/>
              <a:t>Secure-LTF (Present Design): N_STS=2 </a:t>
            </a:r>
            <a:r>
              <a:rPr lang="en-US" dirty="0" smtClean="0"/>
              <a:t>and LTF_REP = 2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waveforms on TX stream 1 and stream 2 are aligned exactly (in time domain, either in-phase or 180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phase), causing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unintentional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way of  constructive/destructive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 of signal.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Seq4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565031" y="291891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42180" y="350094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57351" y="3498493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86722"/>
            <a:ext cx="8524875" cy="241300"/>
          </a:xfrm>
        </p:spPr>
        <p:txBody>
          <a:bodyPr/>
          <a:lstStyle/>
          <a:p>
            <a:r>
              <a:rPr lang="en-US" dirty="0"/>
              <a:t>Secure-LTF (Present Design): N_STS=2 </a:t>
            </a:r>
            <a:r>
              <a:rPr lang="en-US" dirty="0"/>
              <a:t>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968" y="1814255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107" y="5493490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65681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67999" y="5153503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02525" y="5494690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01725" y="285461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34377" y="29075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4377" y="348485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85012" y="2854616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62899" y="285461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146185" y="285461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01724" y="3438088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85013" y="3438088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2898" y="3438088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46186" y="3438088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32035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32035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715323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715323" y="285407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895910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895910" y="285293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391622" y="4802560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922407" y="4542876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8820" y="45133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24867" y="4032235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62792" y="285378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77963" y="285258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755112" y="3434601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170283" y="343215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8747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348747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70" y="2697153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 smtClean="0"/>
              <a:t>Simulated RX Waveform (.11nB channel model)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8824" y="1314475"/>
            <a:ext cx="8210592" cy="4114800"/>
          </a:xfrm>
        </p:spPr>
        <p:txBody>
          <a:bodyPr/>
          <a:lstStyle/>
          <a:p>
            <a:r>
              <a:rPr lang="en-US" sz="2000" dirty="0" smtClean="0"/>
              <a:t>If no per-STS CSD is applied, unintentional beamforming can </a:t>
            </a:r>
            <a:r>
              <a:rPr lang="en-US" sz="2000" dirty="0" smtClean="0"/>
              <a:t>take place, resulting in larger </a:t>
            </a:r>
            <a:r>
              <a:rPr lang="en-US" sz="2000" dirty="0" smtClean="0"/>
              <a:t>signal amplitude fluctuation in </a:t>
            </a:r>
            <a:r>
              <a:rPr lang="en-US" sz="2000" dirty="0" smtClean="0"/>
              <a:t>the time </a:t>
            </a:r>
            <a:r>
              <a:rPr lang="en-US" sz="2000" dirty="0" smtClean="0"/>
              <a:t>domain. This behavior eats up the receiver </a:t>
            </a:r>
            <a:r>
              <a:rPr lang="en-US" sz="2000" dirty="0" smtClean="0"/>
              <a:t>circuit </a:t>
            </a:r>
            <a:r>
              <a:rPr lang="en-US" sz="2000" dirty="0" smtClean="0"/>
              <a:t>dynamic range.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1" y="3966211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50" y="4326485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1" y="4743453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9" y="3058412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1" y="4723869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1" y="4388301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Circuit dynamic range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secure-LTF </a:t>
            </a:r>
            <a:r>
              <a:rPr lang="en-US" dirty="0" smtClean="0"/>
              <a:t>signal at the receiver may </a:t>
            </a:r>
            <a:r>
              <a:rPr lang="en-US" dirty="0" smtClean="0"/>
              <a:t>end up </a:t>
            </a:r>
            <a:r>
              <a:rPr lang="en-US" dirty="0" smtClean="0"/>
              <a:t>boosted by up to 10*log10(N_STS) dB of power. Similarly, a part of the LTF signal could be completely nulled out due to the destructive addition. </a:t>
            </a:r>
          </a:p>
          <a:p>
            <a:pPr lvl="1"/>
            <a:r>
              <a:rPr lang="en-US" dirty="0" smtClean="0"/>
              <a:t>N_STS=2, can result in 3dB boost or a nulling. </a:t>
            </a:r>
          </a:p>
          <a:p>
            <a:pPr lvl="1"/>
            <a:r>
              <a:rPr lang="en-US" dirty="0" smtClean="0"/>
              <a:t>RX </a:t>
            </a:r>
            <a:r>
              <a:rPr lang="en-US" dirty="0" smtClean="0"/>
              <a:t>power can increase by up to 9 dB (for 8 TX stream case) when </a:t>
            </a:r>
            <a:r>
              <a:rPr lang="en-US" dirty="0" smtClean="0"/>
              <a:t>coherent interference </a:t>
            </a:r>
            <a:r>
              <a:rPr lang="en-US" dirty="0" smtClean="0"/>
              <a:t>happens. Extra circuit dynamic range </a:t>
            </a:r>
            <a:r>
              <a:rPr lang="en-US" dirty="0" smtClean="0"/>
              <a:t>will be  </a:t>
            </a:r>
            <a:r>
              <a:rPr lang="en-US" dirty="0" smtClean="0"/>
              <a:t>required to accommodate the excessive </a:t>
            </a:r>
            <a:r>
              <a:rPr lang="en-US" dirty="0" smtClean="0"/>
              <a:t>power swing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 smtClean="0"/>
              <a:t>Secure LTF design </a:t>
            </a:r>
            <a:r>
              <a:rPr lang="en-US" sz="2800" dirty="0" smtClean="0"/>
              <a:t>Proposal</a:t>
            </a:r>
            <a:r>
              <a:rPr lang="en-US" sz="2800" dirty="0" smtClean="0"/>
              <a:t>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Illustration </a:t>
            </a:r>
            <a:r>
              <a:rPr lang="en-US" sz="2800" dirty="0"/>
              <a:t>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/>
              <a:t>comparing to current .11az. No matrix inversion is needed !!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method.</a:t>
            </a:r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2 look 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Highly secured.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No unintentional beamforming issue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/>
              <a:t>The 8PSK sequence of A4 is generated from 3P+3 bits which are a simple function of the previous 3 sets of 3P+3 bits. The </a:t>
            </a:r>
            <a:r>
              <a:rPr lang="en-US" sz="1200" dirty="0" err="1" smtClean="0"/>
              <a:t>az_csd</a:t>
            </a:r>
            <a:r>
              <a:rPr lang="en-US" sz="1200" dirty="0" smtClean="0"/>
              <a:t> of A4 is the same as A2.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following pages.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68" y="1669848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9925" y="2595361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76" y="258661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3212" y="2595361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1099" y="259536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4385" y="259536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56947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40235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23523" y="259481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4110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9197" y="2914011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43048" y="290526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92484" y="2914011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70371" y="291401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53657" y="291401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6219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39507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22795" y="291346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03382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90" y="2724264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 smtClean="0"/>
              <a:t>Simulated RX Waveform with Proposal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 smtClean="0"/>
              <a:t>With </a:t>
            </a:r>
            <a:r>
              <a:rPr lang="en-US" sz="2000" dirty="0" smtClean="0"/>
              <a:t>this </a:t>
            </a:r>
            <a:r>
              <a:rPr lang="en-US" sz="2000" dirty="0" smtClean="0"/>
              <a:t>proposal, the unintentional beamforming behavior is minimized. RX signal power </a:t>
            </a:r>
            <a:r>
              <a:rPr lang="en-US" sz="2000" dirty="0" smtClean="0"/>
              <a:t>stays even.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0242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86341" y="280817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7951" y="2808170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176" y="2813448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6874" y="2826684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48359" y="282668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65965" y="282668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3435" y="2826684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2256" y="2826684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48360" y="338321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51120" y="3232888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53051" y="3222529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92253</TotalTime>
  <Words>2563</Words>
  <Application>Microsoft Macintosh PowerPoint</Application>
  <PresentationFormat>On-screen Show (4:3)</PresentationFormat>
  <Paragraphs>548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Cambria Math</vt:lpstr>
      <vt:lpstr>Symbol</vt:lpstr>
      <vt:lpstr>Times New Roman</vt:lpstr>
      <vt:lpstr>Wingdings</vt:lpstr>
      <vt:lpstr>Arial</vt:lpstr>
      <vt:lpstr>IEEE_Template</vt:lpstr>
      <vt:lpstr>PowerPoint Presentation</vt:lpstr>
      <vt:lpstr>Abstract</vt:lpstr>
      <vt:lpstr>Secure-LTF Generation (from .11az/D1.0)</vt:lpstr>
      <vt:lpstr>Secure-LTF (Present Design): N_STS=2 and LTF_REP = 2</vt:lpstr>
      <vt:lpstr>Secure-LTF (Present Design): N_STS=2 and LTF_REP = 2</vt:lpstr>
      <vt:lpstr>Simulated RX Waveform (.11nB channel model)</vt:lpstr>
      <vt:lpstr>Potential Problems</vt:lpstr>
      <vt:lpstr>Secure LTF design Proposal:  Illustration for N_STS=2 and LTF_REP = 2</vt:lpstr>
      <vt:lpstr>Simulated RX Waveform with Proposal</vt:lpstr>
      <vt:lpstr>Recap about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Extend to more TX streams, using N_STS=4 as an example</vt:lpstr>
      <vt:lpstr>Matrix constructed in this manner is always invertible</vt:lpstr>
      <vt:lpstr>Matrix constructed in this manner is always invertible</vt:lpstr>
      <vt:lpstr>Matrix constructed in this manner is always invertible</vt:lpstr>
      <vt:lpstr>Appendix</vt:lpstr>
      <vt:lpstr>Matrix constructed in this manner is always invertible</vt:lpstr>
      <vt:lpstr>Matrix constructed in this manner is always invertible</vt:lpstr>
      <vt:lpstr>Matrix constructed in this manner is always invertible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Microsoft Office User</cp:lastModifiedBy>
  <cp:revision>646</cp:revision>
  <cp:lastPrinted>2019-09-12T00:48:24Z</cp:lastPrinted>
  <dcterms:modified xsi:type="dcterms:W3CDTF">2019-09-12T23:28:41Z</dcterms:modified>
</cp:coreProperties>
</file>