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5" r:id="rId15"/>
    <p:sldId id="954" r:id="rId16"/>
    <p:sldId id="927" r:id="rId17"/>
    <p:sldId id="938" r:id="rId18"/>
    <p:sldId id="95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165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</a:t>
            </a:r>
            <a:r>
              <a:rPr lang="en-GB" altLang="ko-KR" dirty="0" smtClean="0"/>
              <a:t>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</a:t>
            </a:r>
            <a:r>
              <a:rPr lang="en-GB" altLang="ko-KR" dirty="0" smtClean="0"/>
              <a:t>and size </a:t>
            </a:r>
            <a:r>
              <a:rPr lang="en-GB" altLang="ko-KR" dirty="0" smtClean="0"/>
              <a:t>of the SIG field is TBD.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SIG </a:t>
            </a:r>
            <a:r>
              <a:rPr lang="en-US" altLang="ko-KR" dirty="0" smtClean="0"/>
              <a:t>field </a:t>
            </a:r>
            <a:r>
              <a:rPr lang="en-US" altLang="ko-KR" dirty="0" smtClean="0">
                <a:solidFill>
                  <a:schemeClr val="tx2"/>
                </a:solidFill>
              </a:rPr>
              <a:t>can be</a:t>
            </a:r>
            <a:r>
              <a:rPr lang="en-US" altLang="ko-KR" dirty="0" smtClean="0">
                <a:solidFill>
                  <a:schemeClr val="tx2"/>
                </a:solidFill>
              </a:rPr>
              <a:t>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</a:t>
            </a:r>
            <a:r>
              <a:rPr lang="en-US" altLang="ko-KR" dirty="0" smtClean="0"/>
              <a:t>fields encoded separately in 11be.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field does not include the user specific information.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Each field includes the CRC and Tail bits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</a:t>
            </a:r>
            <a:r>
              <a:rPr lang="en-US" altLang="ko-KR" dirty="0" smtClean="0"/>
              <a:t>SIG field includes the information which indicates </a:t>
            </a:r>
            <a:r>
              <a:rPr lang="en-US" altLang="ko-KR" dirty="0" smtClean="0"/>
              <a:t>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284987</TotalTime>
  <Words>1339</Words>
  <Application>Microsoft Office PowerPoint</Application>
  <PresentationFormat>화면 슬라이드 쇼(4:3)</PresentationFormat>
  <Paragraphs>253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4694</cp:revision>
  <cp:lastPrinted>2017-07-07T02:11:09Z</cp:lastPrinted>
  <dcterms:created xsi:type="dcterms:W3CDTF">2007-05-21T21:00:37Z</dcterms:created>
  <dcterms:modified xsi:type="dcterms:W3CDTF">2019-11-13T00:17:13Z</dcterms:modified>
</cp:coreProperties>
</file>