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3" r:id="rId2"/>
    <p:sldId id="908" r:id="rId3"/>
    <p:sldId id="909" r:id="rId4"/>
    <p:sldId id="910" r:id="rId5"/>
    <p:sldId id="918" r:id="rId6"/>
    <p:sldId id="911" r:id="rId7"/>
    <p:sldId id="912" r:id="rId8"/>
    <p:sldId id="919" r:id="rId9"/>
    <p:sldId id="926" r:id="rId10"/>
    <p:sldId id="925" r:id="rId11"/>
    <p:sldId id="921" r:id="rId12"/>
    <p:sldId id="915" r:id="rId13"/>
    <p:sldId id="922" r:id="rId14"/>
    <p:sldId id="923" r:id="rId15"/>
    <p:sldId id="930" r:id="rId16"/>
    <p:sldId id="924" r:id="rId17"/>
    <p:sldId id="927" r:id="rId18"/>
    <p:sldId id="928" r:id="rId19"/>
    <p:sldId id="932" r:id="rId20"/>
    <p:sldId id="929" r:id="rId21"/>
    <p:sldId id="916" r:id="rId22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6118" autoAdjust="0"/>
  </p:normalViewPr>
  <p:slideViewPr>
    <p:cSldViewPr>
      <p:cViewPr varScale="1">
        <p:scale>
          <a:sx n="111" d="100"/>
          <a:sy n="111" d="100"/>
        </p:scale>
        <p:origin x="16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4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3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4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6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4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802.11-19/1484r3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Frame format for 11bd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401466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NGV-SIG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C2C channel </a:t>
            </a:r>
          </a:p>
          <a:p>
            <a:pPr lvl="1"/>
            <a:r>
              <a:rPr lang="en-US" altLang="ko-KR" dirty="0"/>
              <a:t>The trend </a:t>
            </a:r>
            <a:r>
              <a:rPr lang="en-US" altLang="ko-KR" dirty="0" smtClean="0"/>
              <a:t>is similar </a:t>
            </a:r>
            <a:r>
              <a:rPr lang="en-US" altLang="ko-KR" dirty="0"/>
              <a:t>to that of urban channels.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643094"/>
            <a:ext cx="4267201" cy="3201976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666550"/>
            <a:ext cx="4267200" cy="320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96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NGV-STF and NGV-LTF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passed motions [ #15, #26 ], we can consider the followings </a:t>
            </a:r>
          </a:p>
          <a:p>
            <a:pPr lvl="1"/>
            <a:r>
              <a:rPr lang="en-US" altLang="ko-KR" dirty="0" smtClean="0"/>
              <a:t>Because </a:t>
            </a:r>
            <a:r>
              <a:rPr lang="en-US" altLang="ko-KR" dirty="0"/>
              <a:t>two spatial streams accepted in unicast transmissions, </a:t>
            </a:r>
            <a:r>
              <a:rPr lang="en-US" altLang="ko-KR" dirty="0" smtClean="0"/>
              <a:t>NGV-STF is required to support smooth multiple stream transmission.  </a:t>
            </a:r>
          </a:p>
          <a:p>
            <a:pPr lvl="2"/>
            <a:r>
              <a:rPr lang="en-US" altLang="ko-KR" dirty="0" smtClean="0"/>
              <a:t>By using NGV-STF, it can improve automatic gain control estimation </a:t>
            </a:r>
            <a:r>
              <a:rPr lang="en-US" altLang="ko-KR" dirty="0"/>
              <a:t>in a </a:t>
            </a:r>
            <a:r>
              <a:rPr lang="en-US" altLang="ko-KR" dirty="0" smtClean="0"/>
              <a:t>MIMO transmission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 smtClean="0"/>
              <a:t>Also, for the channel estimation per each stream, NGV-LTF should be transmitted.</a:t>
            </a:r>
          </a:p>
          <a:p>
            <a:pPr lvl="2"/>
            <a:r>
              <a:rPr lang="en-US" altLang="ko-KR" dirty="0" smtClean="0"/>
              <a:t>Number </a:t>
            </a:r>
            <a:r>
              <a:rPr lang="en-US" altLang="ko-KR" dirty="0"/>
              <a:t>of LTF symbol can be extended up to 2. 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r>
              <a:rPr lang="en-US" altLang="ko-KR" dirty="0" smtClean="0"/>
              <a:t>Therefore, NGV-STF and NGV-LTF should be included in 11bd PPDU.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78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We took a look at the contents of NGV-SIG field and corresponding transmission method for range extension. </a:t>
            </a:r>
          </a:p>
          <a:p>
            <a:pPr lvl="1"/>
            <a:r>
              <a:rPr lang="en-US" altLang="ko-KR" dirty="0" smtClean="0"/>
              <a:t>NGV-SIG field can be configured with 24 data bits by considering all the given available information. </a:t>
            </a:r>
          </a:p>
          <a:p>
            <a:pPr lvl="1"/>
            <a:r>
              <a:rPr lang="en-US" altLang="ko-KR" dirty="0" smtClean="0"/>
              <a:t>To </a:t>
            </a:r>
            <a:r>
              <a:rPr lang="en-US" altLang="ko-KR" dirty="0"/>
              <a:t>meet the range extension requirement, the two methods are considered for the transmission of NGV-SIG </a:t>
            </a:r>
            <a:r>
              <a:rPr lang="en-US" altLang="ko-KR" dirty="0" smtClean="0"/>
              <a:t>field</a:t>
            </a:r>
            <a:r>
              <a:rPr lang="en-US" altLang="ko-KR" dirty="0"/>
              <a:t>, i.e., repetition and DCM.</a:t>
            </a:r>
            <a:endParaRPr lang="en-US" altLang="ko-KR" dirty="0" smtClean="0"/>
          </a:p>
          <a:p>
            <a:pPr lvl="2"/>
            <a:r>
              <a:rPr lang="en-US" altLang="ko-KR" dirty="0"/>
              <a:t>While the performance of the two methods are comparable, the repeated NGV-SIG transmission is preferred in terms of simpler implementation.</a:t>
            </a:r>
          </a:p>
          <a:p>
            <a:r>
              <a:rPr lang="en-US" altLang="ko-KR" dirty="0" smtClean="0"/>
              <a:t>To provide the reliable performance of 11bd for MIMO </a:t>
            </a:r>
            <a:r>
              <a:rPr lang="en-US" altLang="ko-KR" dirty="0"/>
              <a:t>transmission</a:t>
            </a:r>
            <a:r>
              <a:rPr lang="en-US" altLang="ko-KR" dirty="0" smtClean="0"/>
              <a:t>, NGV-STF and NGV-LTF should be included in 11bd PPDU.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46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section 3 in 11bd SFD? </a:t>
            </a:r>
          </a:p>
          <a:p>
            <a:pPr lvl="1"/>
            <a:r>
              <a:rPr lang="en-US" altLang="ko-KR" dirty="0" smtClean="0"/>
              <a:t>“ The NGV-SIG field carries information required to interpret 11bd PPDU. The NGV-SIG field is composed </a:t>
            </a:r>
            <a:r>
              <a:rPr lang="en-US" altLang="ko-KR" dirty="0" smtClean="0"/>
              <a:t>of 24 </a:t>
            </a:r>
            <a:r>
              <a:rPr lang="en-US" altLang="ko-KR" dirty="0" smtClean="0"/>
              <a:t>data bits.</a:t>
            </a:r>
          </a:p>
          <a:p>
            <a:pPr lvl="1"/>
            <a:r>
              <a:rPr lang="en-US" altLang="ko-KR" dirty="0" smtClean="0"/>
              <a:t>The contents for 24 data bits are TBD”</a:t>
            </a:r>
          </a:p>
          <a:p>
            <a:pPr lvl="1"/>
            <a:r>
              <a:rPr lang="en-US" altLang="ko-KR" b="0" dirty="0"/>
              <a:t>The </a:t>
            </a:r>
            <a:r>
              <a:rPr lang="en-US" altLang="ko-KR" b="0" dirty="0" smtClean="0"/>
              <a:t>NGV-SIG symbol </a:t>
            </a:r>
            <a:r>
              <a:rPr lang="en-US" altLang="ko-KR" b="0" dirty="0"/>
              <a:t>shall be BCC encoded at rate, R = 1/2, be interleaved, be </a:t>
            </a:r>
            <a:r>
              <a:rPr lang="en-US" altLang="ko-KR" b="0" dirty="0" smtClean="0"/>
              <a:t>mapped to </a:t>
            </a:r>
            <a:r>
              <a:rPr lang="en-US" altLang="ko-KR" b="0" dirty="0"/>
              <a:t>a BPSK </a:t>
            </a:r>
            <a:r>
              <a:rPr lang="en-US" altLang="ko-KR" b="0" dirty="0" smtClean="0"/>
              <a:t>constellation.”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Y11/2N/10 A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35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  <a:endParaRPr lang="en-US" altLang="ko-KR" dirty="0" smtClean="0"/>
          </a:p>
          <a:p>
            <a:pPr lvl="1"/>
            <a:r>
              <a:rPr lang="en-US" altLang="ko-KR" dirty="0"/>
              <a:t>“The preamble of 11bd PPDU shall include repeated </a:t>
            </a:r>
            <a:r>
              <a:rPr lang="en-US" altLang="ko-KR" dirty="0" smtClean="0"/>
              <a:t>NGV-SIG after NGV-SIG.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16Y/0N/5A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190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</a:p>
          <a:p>
            <a:endParaRPr lang="en-US" altLang="ko-KR" dirty="0" smtClean="0"/>
          </a:p>
          <a:p>
            <a:pPr marL="342900" lvl="1" indent="-342900">
              <a:buFontTx/>
              <a:buChar char="•"/>
            </a:pPr>
            <a:r>
              <a:rPr lang="en-US" altLang="ko-KR" dirty="0" smtClean="0"/>
              <a:t>“The repeated NGV-SIG </a:t>
            </a:r>
            <a:r>
              <a:rPr lang="en-US" altLang="ko-KR" dirty="0"/>
              <a:t>is configured identically to the NGV-SIG.”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13Y/2N/5A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681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  <a:endParaRPr lang="en-US" altLang="ko-KR" dirty="0" smtClean="0"/>
          </a:p>
          <a:p>
            <a:pPr lvl="1"/>
            <a:r>
              <a:rPr lang="en-US" altLang="ko-KR" dirty="0"/>
              <a:t>“The preamble of 11bd PPDU shall include </a:t>
            </a:r>
            <a:r>
              <a:rPr lang="en-US" altLang="ko-KR" dirty="0" smtClean="0"/>
              <a:t>NGV-STF and NGV-LTF after repeated NGV-SIG.</a:t>
            </a:r>
          </a:p>
          <a:p>
            <a:pPr lvl="1"/>
            <a:r>
              <a:rPr lang="en-US" altLang="ko-KR" dirty="0" smtClean="0"/>
              <a:t>The composition of NGV-STF and NGV-LTF is TBD”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14Y/0N/2A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5" y="3581400"/>
            <a:ext cx="7943850" cy="2081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8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include the following text to section 3 in 11bd SFD </a:t>
            </a:r>
          </a:p>
          <a:p>
            <a:pPr lvl="1"/>
            <a:r>
              <a:rPr lang="en-US" altLang="ko-KR" dirty="0" smtClean="0"/>
              <a:t>“ </a:t>
            </a:r>
            <a:r>
              <a:rPr lang="en-US" altLang="ko-KR" dirty="0"/>
              <a:t>The NGV-SIG field carries information required to interpret 11bd PPDU. The NGV-SIG field is composed of </a:t>
            </a:r>
            <a:r>
              <a:rPr lang="en-US" altLang="ko-KR" dirty="0" smtClean="0"/>
              <a:t>24 </a:t>
            </a:r>
            <a:r>
              <a:rPr lang="en-US" altLang="ko-KR" dirty="0"/>
              <a:t>data bits.</a:t>
            </a:r>
          </a:p>
          <a:p>
            <a:pPr lvl="1"/>
            <a:r>
              <a:rPr lang="en-US" altLang="ko-KR" dirty="0"/>
              <a:t>The contents for 24 data bits are TBD”</a:t>
            </a:r>
          </a:p>
          <a:p>
            <a:pPr lvl="1"/>
            <a:r>
              <a:rPr lang="en-US" altLang="ko-KR" dirty="0"/>
              <a:t>The NGV-SIG symbol shall be BCC encoded at rate, R = 1/2, be interleaved, be mapped to a BPSK constellation.”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Move : </a:t>
            </a:r>
            <a:r>
              <a:rPr lang="en-US" altLang="ko-KR" dirty="0"/>
              <a:t>D</a:t>
            </a:r>
            <a:r>
              <a:rPr lang="en-US" altLang="ko-KR" dirty="0" smtClean="0"/>
              <a:t>ongguk Lim</a:t>
            </a:r>
          </a:p>
          <a:p>
            <a:pPr lvl="1"/>
            <a:r>
              <a:rPr lang="en-US" altLang="ko-KR" dirty="0" smtClean="0"/>
              <a:t>Second :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7326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include the following text to section 3 in 11bd SFD </a:t>
            </a:r>
          </a:p>
          <a:p>
            <a:pPr lvl="1"/>
            <a:r>
              <a:rPr lang="en-US" altLang="ko-KR" dirty="0"/>
              <a:t>“The preamble of 11bd PPDU shall include repeated NGV-SIG after NGV-SIG.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Move : Dongguk Lim</a:t>
            </a:r>
          </a:p>
          <a:p>
            <a:pPr lvl="1"/>
            <a:r>
              <a:rPr lang="en-US" altLang="ko-KR" dirty="0" smtClean="0"/>
              <a:t>Second :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6859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</a:t>
            </a:r>
            <a:r>
              <a:rPr lang="en-US" altLang="ko-KR" dirty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include the following text to section 3 in 11bd SFD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RNGV-SIG is configured identically to the NGV-SIG.”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Move : Dongguk Lim</a:t>
            </a:r>
          </a:p>
          <a:p>
            <a:pPr lvl="1"/>
            <a:r>
              <a:rPr lang="en-US" altLang="ko-KR" dirty="0" smtClean="0"/>
              <a:t>Second :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832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In previous meeting, the various motions related to Frame format had passed as below </a:t>
            </a:r>
          </a:p>
          <a:p>
            <a:pPr lvl="1"/>
            <a:r>
              <a:rPr lang="en-US" altLang="ko-KR" dirty="0"/>
              <a:t>FRD&amp;SFD Motion </a:t>
            </a:r>
            <a:r>
              <a:rPr lang="en-US" altLang="ko-KR" dirty="0" smtClean="0"/>
              <a:t>#9 and #21 </a:t>
            </a:r>
          </a:p>
          <a:p>
            <a:pPr lvl="2"/>
            <a:r>
              <a:rPr lang="ko-KR" altLang="en-US" dirty="0"/>
              <a:t>“</a:t>
            </a:r>
            <a:r>
              <a:rPr lang="en-US" altLang="ko-KR" dirty="0"/>
              <a:t>11bd PPDU includes a NGV-Signal field to indicate the transmission information</a:t>
            </a:r>
            <a:r>
              <a:rPr lang="ko-KR" altLang="en-US" smtClean="0"/>
              <a:t>”</a:t>
            </a:r>
            <a:endParaRPr lang="en-US" altLang="ko-KR" dirty="0" smtClean="0"/>
          </a:p>
          <a:p>
            <a:pPr lvl="2"/>
            <a:r>
              <a:rPr lang="en-US" altLang="ko-KR" dirty="0"/>
              <a:t>“  NGV-SIG is located right after the RL-SIG in 11bd PPDU</a:t>
            </a:r>
            <a:r>
              <a:rPr lang="en-US" altLang="ko-KR" dirty="0" smtClean="0"/>
              <a:t>.”</a:t>
            </a:r>
            <a:endParaRPr lang="en-US" altLang="ko-KR" dirty="0"/>
          </a:p>
          <a:p>
            <a:pPr lvl="1"/>
            <a:r>
              <a:rPr lang="en-US" altLang="ko-KR" dirty="0"/>
              <a:t>FRD&amp;SFD Motion </a:t>
            </a:r>
            <a:r>
              <a:rPr lang="en-US" altLang="ko-KR" dirty="0" smtClean="0"/>
              <a:t>#10</a:t>
            </a:r>
          </a:p>
          <a:p>
            <a:pPr lvl="2"/>
            <a:r>
              <a:rPr lang="ko-KR" altLang="en-US" dirty="0"/>
              <a:t>“</a:t>
            </a:r>
            <a:r>
              <a:rPr lang="en-US" altLang="ko-KR" dirty="0"/>
              <a:t>11bd PPDU design shall support </a:t>
            </a:r>
            <a:r>
              <a:rPr lang="en-US" altLang="ko-KR" dirty="0" err="1"/>
              <a:t>Midamble</a:t>
            </a:r>
            <a:r>
              <a:rPr lang="en-US" altLang="ko-KR" dirty="0"/>
              <a:t>(s) in </a:t>
            </a:r>
            <a:r>
              <a:rPr lang="en-US" altLang="ko-KR" dirty="0" smtClean="0"/>
              <a:t>Data field” </a:t>
            </a:r>
          </a:p>
          <a:p>
            <a:pPr lvl="1"/>
            <a:r>
              <a:rPr lang="en-US" altLang="ko-KR" dirty="0"/>
              <a:t>FRD&amp;SFD Motion </a:t>
            </a:r>
            <a:r>
              <a:rPr lang="en-US" altLang="ko-KR" dirty="0" smtClean="0"/>
              <a:t>#24</a:t>
            </a:r>
          </a:p>
          <a:p>
            <a:pPr lvl="2"/>
            <a:r>
              <a:rPr lang="en-US" altLang="ko-KR" dirty="0"/>
              <a:t>“ The preamble of 11bd PPDU shall include repeated LSIG symbol after LSIG.”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However, we didn’t determine completely the specifics of what fields to be included and how to configure them.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Thus, in this contribution, we discuss the contents and configuration of NGV-SIG and how to configure the other fields for 11bd PPDU.  </a:t>
            </a:r>
            <a:endParaRPr lang="en-US" altLang="ko-KR" dirty="0"/>
          </a:p>
          <a:p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657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</a:t>
            </a:r>
            <a:r>
              <a:rPr lang="en-US" altLang="ko-KR" dirty="0" smtClean="0"/>
              <a:t>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include the following text to section 3 in 11bd </a:t>
            </a:r>
            <a:r>
              <a:rPr lang="en-US" altLang="ko-KR" dirty="0" smtClean="0"/>
              <a:t>SFD </a:t>
            </a:r>
          </a:p>
          <a:p>
            <a:pPr lvl="1"/>
            <a:r>
              <a:rPr lang="en-US" altLang="ko-KR" dirty="0" smtClean="0"/>
              <a:t>“</a:t>
            </a:r>
            <a:r>
              <a:rPr lang="en-US" altLang="ko-KR" dirty="0"/>
              <a:t>The preamble of 11bd PPDU shall include NGV-STF and NGV-LTF after repeated NGV-SIG.</a:t>
            </a:r>
          </a:p>
          <a:p>
            <a:pPr lvl="1"/>
            <a:r>
              <a:rPr lang="en-US" altLang="ko-KR" dirty="0"/>
              <a:t>The composition of NGV-STF and NGV-LTF is TBD</a:t>
            </a:r>
            <a:r>
              <a:rPr lang="en-US" altLang="ko-KR" dirty="0" smtClean="0"/>
              <a:t>”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Move : Dongguk Lim </a:t>
            </a:r>
          </a:p>
          <a:p>
            <a:pPr lvl="1"/>
            <a:r>
              <a:rPr lang="en-US" altLang="ko-KR" dirty="0" smtClean="0"/>
              <a:t>Second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632920"/>
            <a:ext cx="6781800" cy="177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083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IEEE 802.11-19/0514r6, </a:t>
            </a:r>
            <a:r>
              <a:rPr lang="en-GB" altLang="ko-KR" dirty="0"/>
              <a:t>Motion Booklet for IEEE 802.11 </a:t>
            </a:r>
            <a:r>
              <a:rPr lang="en-GB" altLang="ko-KR" dirty="0" err="1"/>
              <a:t>TGbd</a:t>
            </a:r>
            <a:endParaRPr lang="ko-KR" altLang="en-US"/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802.11-19/1073r0, </a:t>
            </a:r>
            <a:r>
              <a:rPr lang="en-US" altLang="ko-KR" dirty="0"/>
              <a:t>NGV </a:t>
            </a:r>
            <a:r>
              <a:rPr lang="en-US" altLang="ko-KR" dirty="0" err="1"/>
              <a:t>Midamble</a:t>
            </a:r>
            <a:r>
              <a:rPr lang="en-US" altLang="ko-KR" dirty="0"/>
              <a:t> Choice</a:t>
            </a:r>
            <a:endParaRPr lang="en-US" altLang="ko-KR" dirty="0" smtClean="0"/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802.11-19/1151r0</a:t>
            </a:r>
            <a:r>
              <a:rPr lang="en-US" altLang="ko-KR" dirty="0"/>
              <a:t>,</a:t>
            </a:r>
            <a:r>
              <a:rPr lang="en-US" altLang="ko-KR" dirty="0" smtClean="0"/>
              <a:t> </a:t>
            </a:r>
            <a:r>
              <a:rPr lang="en-GB" altLang="ko-KR" dirty="0" err="1"/>
              <a:t>Midamble</a:t>
            </a:r>
            <a:r>
              <a:rPr lang="en-GB" altLang="ko-KR" dirty="0"/>
              <a:t> in NGV</a:t>
            </a:r>
            <a:endParaRPr lang="en-US" altLang="ko-KR" dirty="0" smtClean="0"/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802.11-19/1109r0</a:t>
            </a:r>
            <a:r>
              <a:rPr lang="en-US" altLang="ko-KR" dirty="0"/>
              <a:t>, Further investigation of mid-amble </a:t>
            </a:r>
            <a:r>
              <a:rPr lang="en-US" altLang="ko-KR" dirty="0" smtClean="0"/>
              <a:t>performance</a:t>
            </a:r>
          </a:p>
          <a:p>
            <a:r>
              <a:rPr lang="en-US" altLang="ko-KR" dirty="0" smtClean="0"/>
              <a:t>[5]</a:t>
            </a:r>
            <a:r>
              <a:rPr lang="en-US" altLang="ko-KR" dirty="0"/>
              <a:t> IEEE </a:t>
            </a:r>
            <a:r>
              <a:rPr lang="en-US" altLang="ko-KR" dirty="0" smtClean="0"/>
              <a:t>802.11-19/1153r0,</a:t>
            </a:r>
            <a:r>
              <a:rPr lang="en-GB" altLang="ko-KR" dirty="0"/>
              <a:t> NGV PPDU Format</a:t>
            </a:r>
            <a:endParaRPr lang="en-US" altLang="ko-KR" dirty="0" smtClean="0"/>
          </a:p>
          <a:p>
            <a:r>
              <a:rPr lang="en-US" altLang="ko-KR" dirty="0" smtClean="0"/>
              <a:t>[6</a:t>
            </a:r>
            <a:r>
              <a:rPr lang="en-US" altLang="ko-KR" dirty="0"/>
              <a:t>] IEEE </a:t>
            </a:r>
            <a:r>
              <a:rPr lang="en-US" altLang="ko-KR" dirty="0" smtClean="0"/>
              <a:t>802.11-19/739r2, PPDU format for 11bd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218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Baseline for 11bd frame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passed motions in [1], 11bd frame can be configured as follow.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/>
              <a:t>The details for NGV-STF and NGV-LTF are not discussed and </a:t>
            </a:r>
            <a:r>
              <a:rPr lang="en-US" altLang="ko-KR" dirty="0" smtClean="0"/>
              <a:t>determined yet. 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08250"/>
            <a:ext cx="7667026" cy="184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NGV-SIG Fields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Based on the discussion[5][6], NGV-SIG may include the following information for 11bd transmission. </a:t>
            </a:r>
          </a:p>
          <a:p>
            <a:pPr lvl="1"/>
            <a:r>
              <a:rPr lang="en-US" altLang="ko-KR" dirty="0" smtClean="0"/>
              <a:t>Contents for NGV-SIG field </a:t>
            </a:r>
          </a:p>
          <a:p>
            <a:pPr lvl="2"/>
            <a:r>
              <a:rPr lang="en-US" altLang="ko-KR" dirty="0" smtClean="0"/>
              <a:t>BW : 1bit</a:t>
            </a:r>
          </a:p>
          <a:p>
            <a:pPr lvl="3"/>
            <a:r>
              <a:rPr lang="en-US" altLang="ko-KR" dirty="0" smtClean="0"/>
              <a:t>10MHz /20MHz </a:t>
            </a:r>
            <a:endParaRPr lang="en-US" altLang="ko-KR" dirty="0"/>
          </a:p>
          <a:p>
            <a:pPr lvl="2"/>
            <a:r>
              <a:rPr lang="en-US" altLang="ko-KR" dirty="0"/>
              <a:t>MCS : </a:t>
            </a:r>
            <a:r>
              <a:rPr lang="en-US" altLang="ko-KR" dirty="0" smtClean="0"/>
              <a:t>3/ 4 </a:t>
            </a:r>
            <a:r>
              <a:rPr lang="en-US" altLang="ko-KR" dirty="0"/>
              <a:t>bits 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3 bits case </a:t>
            </a:r>
          </a:p>
          <a:p>
            <a:pPr lvl="4"/>
            <a:r>
              <a:rPr lang="en-US" altLang="ko-KR" dirty="0" smtClean="0"/>
              <a:t>Exclusion of BPSK with ¾ rate which is not used in 11n/11ac/11ax and Inclusion of 256 QAM</a:t>
            </a:r>
          </a:p>
          <a:p>
            <a:pPr lvl="3"/>
            <a:r>
              <a:rPr lang="en-US" altLang="ko-KR" dirty="0" smtClean="0"/>
              <a:t>4 bits case =&gt; </a:t>
            </a:r>
            <a:r>
              <a:rPr lang="en-US" altLang="ko-KR" dirty="0"/>
              <a:t>Inclusion of 256 QAM </a:t>
            </a:r>
            <a:r>
              <a:rPr lang="en-US" altLang="ko-KR" dirty="0" smtClean="0"/>
              <a:t>and DCM+BPSK</a:t>
            </a:r>
          </a:p>
          <a:p>
            <a:pPr lvl="2"/>
            <a:r>
              <a:rPr lang="en-US" altLang="ko-KR" dirty="0"/>
              <a:t>DCM : 1bit</a:t>
            </a:r>
          </a:p>
          <a:p>
            <a:pPr lvl="3"/>
            <a:r>
              <a:rPr lang="en-US" altLang="ko-KR" dirty="0" smtClean="0"/>
              <a:t>Indicates the usage of DCM in the data field</a:t>
            </a:r>
          </a:p>
          <a:p>
            <a:pPr lvl="3"/>
            <a:r>
              <a:rPr lang="en-US" altLang="ko-KR" dirty="0" smtClean="0"/>
              <a:t>If </a:t>
            </a:r>
            <a:r>
              <a:rPr lang="en-US" altLang="ko-KR" dirty="0"/>
              <a:t>DCM+BPSK may</a:t>
            </a:r>
            <a:r>
              <a:rPr lang="ko-KR" altLang="en-US"/>
              <a:t> </a:t>
            </a:r>
            <a:r>
              <a:rPr lang="en-US" altLang="ko-KR" dirty="0"/>
              <a:t>be included in MCS, this field </a:t>
            </a:r>
            <a:r>
              <a:rPr lang="en-US" altLang="ko-KR" dirty="0" smtClean="0"/>
              <a:t>can be omitted.</a:t>
            </a:r>
            <a:endParaRPr lang="en-US" altLang="ko-KR" dirty="0"/>
          </a:p>
          <a:p>
            <a:pPr lvl="2"/>
            <a:r>
              <a:rPr lang="en-US" altLang="ko-KR" dirty="0" smtClean="0"/>
              <a:t>LDPC </a:t>
            </a:r>
            <a:r>
              <a:rPr lang="en-US" altLang="ko-KR" dirty="0"/>
              <a:t>extra symbol : 1bit </a:t>
            </a:r>
            <a:endParaRPr lang="en-US" altLang="ko-KR" dirty="0" smtClean="0"/>
          </a:p>
          <a:p>
            <a:pPr lvl="3"/>
            <a:r>
              <a:rPr lang="en-US" altLang="ko-KR" dirty="0"/>
              <a:t>Indicates the presence of the extra OFDM symbol segment for </a:t>
            </a:r>
            <a:r>
              <a:rPr lang="en-US" altLang="ko-KR" dirty="0" smtClean="0"/>
              <a:t>LDPC</a:t>
            </a:r>
            <a:endParaRPr lang="en-US" altLang="ko-KR" dirty="0"/>
          </a:p>
          <a:p>
            <a:pPr lvl="2"/>
            <a:r>
              <a:rPr lang="en-US" altLang="ko-KR" dirty="0"/>
              <a:t>NSTS : 1bit </a:t>
            </a:r>
          </a:p>
          <a:p>
            <a:pPr lvl="3"/>
            <a:r>
              <a:rPr lang="en-US" altLang="ko-KR" dirty="0" smtClean="0"/>
              <a:t>11bd device can support to upto2 spatial streams according to passed motion </a:t>
            </a:r>
          </a:p>
          <a:p>
            <a:pPr lvl="3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299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NGV-SIG </a:t>
            </a:r>
            <a:r>
              <a:rPr lang="en-US" altLang="ko-KR" dirty="0" smtClean="0"/>
              <a:t>Fields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2"/>
            <a:r>
              <a:rPr lang="en-US" altLang="ko-KR" dirty="0" err="1"/>
              <a:t>Midamble</a:t>
            </a:r>
            <a:r>
              <a:rPr lang="en-US" altLang="ko-KR" dirty="0"/>
              <a:t> periodicity : </a:t>
            </a:r>
            <a:r>
              <a:rPr lang="en-US" altLang="ko-KR" dirty="0" smtClean="0"/>
              <a:t>1/2bit </a:t>
            </a:r>
          </a:p>
          <a:p>
            <a:pPr lvl="3"/>
            <a:r>
              <a:rPr lang="en-US" altLang="ko-KR" dirty="0" smtClean="0"/>
              <a:t>As described in [2~4], two values can be considered. </a:t>
            </a:r>
          </a:p>
          <a:p>
            <a:pPr lvl="4"/>
            <a:r>
              <a:rPr lang="en-US" altLang="ko-KR" dirty="0" smtClean="0"/>
              <a:t>One short period for high MCSs or high Doppler channel  </a:t>
            </a:r>
          </a:p>
          <a:p>
            <a:pPr lvl="4"/>
            <a:r>
              <a:rPr lang="en-US" altLang="ko-KR" dirty="0" smtClean="0"/>
              <a:t>One long period for low MCSs </a:t>
            </a:r>
            <a:r>
              <a:rPr lang="en-US" altLang="ko-KR" dirty="0"/>
              <a:t>or </a:t>
            </a:r>
            <a:r>
              <a:rPr lang="en-US" altLang="ko-KR" dirty="0" smtClean="0"/>
              <a:t>low </a:t>
            </a:r>
            <a:r>
              <a:rPr lang="en-US" altLang="ko-KR" dirty="0"/>
              <a:t>Doppler channel  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pPr lvl="2"/>
            <a:r>
              <a:rPr lang="en-US" altLang="ko-KR" dirty="0" smtClean="0"/>
              <a:t>LTF/Mid-amble configuration </a:t>
            </a:r>
            <a:r>
              <a:rPr lang="en-US" altLang="ko-KR" dirty="0"/>
              <a:t>: 1bit</a:t>
            </a:r>
          </a:p>
          <a:p>
            <a:pPr lvl="3"/>
            <a:r>
              <a:rPr lang="en-US" altLang="ko-KR" dirty="0" smtClean="0"/>
              <a:t>Indicated whether Normal </a:t>
            </a:r>
            <a:r>
              <a:rPr lang="en-US" altLang="ko-KR" dirty="0"/>
              <a:t>LTF </a:t>
            </a:r>
            <a:r>
              <a:rPr lang="en-US" altLang="ko-KR" dirty="0" smtClean="0"/>
              <a:t>or </a:t>
            </a:r>
            <a:r>
              <a:rPr lang="en-US" altLang="ko-KR" dirty="0"/>
              <a:t>compressed </a:t>
            </a:r>
            <a:r>
              <a:rPr lang="en-US" altLang="ko-KR" dirty="0" smtClean="0"/>
              <a:t>LTF is used for NGV-LTF/Mid-amble </a:t>
            </a:r>
          </a:p>
          <a:p>
            <a:pPr lvl="2"/>
            <a:r>
              <a:rPr lang="en-US" altLang="ko-KR" dirty="0" smtClean="0"/>
              <a:t>STBC </a:t>
            </a:r>
            <a:r>
              <a:rPr lang="en-US" altLang="ko-KR" dirty="0"/>
              <a:t>: 1bit </a:t>
            </a:r>
          </a:p>
          <a:p>
            <a:pPr lvl="3"/>
            <a:r>
              <a:rPr lang="en-US" altLang="ko-KR" dirty="0" smtClean="0"/>
              <a:t>Since multiple antennas may be considered in V2X transmission, STBC can be considered for reliable transmission. </a:t>
            </a:r>
            <a:endParaRPr lang="en-US" altLang="ko-KR" dirty="0"/>
          </a:p>
          <a:p>
            <a:pPr lvl="2"/>
            <a:r>
              <a:rPr lang="en-US" altLang="ko-KR" dirty="0"/>
              <a:t>CRC : 4bit / parity : 1bit  </a:t>
            </a:r>
          </a:p>
          <a:p>
            <a:pPr lvl="3"/>
            <a:r>
              <a:rPr lang="en-US" altLang="ko-KR" dirty="0"/>
              <a:t>NGV-SIG can be configured with one symbol like 11a,  the parity bit instead of CRC can be considered for valid check. </a:t>
            </a:r>
          </a:p>
          <a:p>
            <a:pPr lvl="2"/>
            <a:r>
              <a:rPr lang="en-US" altLang="ko-KR" dirty="0"/>
              <a:t>Tail bit : 6bit </a:t>
            </a:r>
          </a:p>
          <a:p>
            <a:pPr lvl="2"/>
            <a:r>
              <a:rPr lang="en-US" altLang="ko-KR" dirty="0" smtClean="0"/>
              <a:t>More bit for indication of other information : TBD</a:t>
            </a:r>
          </a:p>
          <a:p>
            <a:pPr lvl="1"/>
            <a:r>
              <a:rPr lang="en-US" altLang="ko-KR" dirty="0" smtClean="0"/>
              <a:t>Since the </a:t>
            </a:r>
            <a:r>
              <a:rPr lang="en-US" altLang="ko-KR" dirty="0"/>
              <a:t>max number of bits required for </a:t>
            </a:r>
            <a:r>
              <a:rPr lang="en-US" altLang="ko-KR" dirty="0" smtClean="0"/>
              <a:t>above NGV-Signal </a:t>
            </a:r>
            <a:r>
              <a:rPr lang="en-US" altLang="ko-KR" dirty="0"/>
              <a:t>field may be less than 24 </a:t>
            </a:r>
            <a:r>
              <a:rPr lang="en-US" altLang="ko-KR" dirty="0" smtClean="0"/>
              <a:t>bit, NGV-SIG can be configured with one OFDM symbol with MCS0. </a:t>
            </a:r>
            <a:endParaRPr lang="ko-KR" altLang="en-US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2588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Composition of NGV-SIG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For range extension of 11bd, NGV-SIG field </a:t>
            </a:r>
            <a:r>
              <a:rPr lang="en-US" altLang="ko-KR" sz="2000" dirty="0"/>
              <a:t>also requires the same reliability as </a:t>
            </a:r>
            <a:r>
              <a:rPr lang="en-US" altLang="ko-KR" sz="2000" dirty="0" smtClean="0"/>
              <a:t>L-SIG</a:t>
            </a:r>
            <a:r>
              <a:rPr lang="en-US" altLang="ko-KR" sz="2000" dirty="0"/>
              <a:t>.</a:t>
            </a:r>
          </a:p>
          <a:p>
            <a:pPr lvl="1"/>
            <a:endParaRPr lang="en-US" altLang="ko-KR" sz="1800" dirty="0"/>
          </a:p>
          <a:p>
            <a:r>
              <a:rPr lang="en-US" altLang="ko-KR" sz="2000" dirty="0" smtClean="0"/>
              <a:t>In order to achieve the reliability of NGV-SIG field for range extension of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11bd, following two options can be considered for NGV-SIG configuration.</a:t>
            </a:r>
          </a:p>
          <a:p>
            <a:pPr lvl="1"/>
            <a:r>
              <a:rPr lang="en-US" altLang="ko-KR" sz="1800" dirty="0" smtClean="0"/>
              <a:t>Option 1 : Repetition of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NGV-SIG</a:t>
            </a:r>
          </a:p>
          <a:p>
            <a:pPr lvl="2"/>
            <a:r>
              <a:rPr lang="en-US" altLang="ko-KR" sz="1600" dirty="0" smtClean="0"/>
              <a:t>Similar with RL-SIG, NGV-SIG is repeated in 11bd PPDU.</a:t>
            </a:r>
          </a:p>
          <a:p>
            <a:pPr lvl="3"/>
            <a:r>
              <a:rPr lang="en-US" altLang="ko-KR" sz="1400" dirty="0"/>
              <a:t>The same </a:t>
            </a:r>
            <a:r>
              <a:rPr lang="en-US" altLang="ko-KR" sz="1400" dirty="0" smtClean="0"/>
              <a:t>NGV-SIG symbol </a:t>
            </a:r>
            <a:r>
              <a:rPr lang="en-US" altLang="ko-KR" sz="1400" dirty="0"/>
              <a:t>is </a:t>
            </a:r>
            <a:r>
              <a:rPr lang="en-US" altLang="ko-KR" sz="1400" dirty="0" smtClean="0"/>
              <a:t>repeated.</a:t>
            </a:r>
            <a:endParaRPr lang="en-US" altLang="ko-KR" sz="1400" dirty="0"/>
          </a:p>
          <a:p>
            <a:pPr lvl="3"/>
            <a:r>
              <a:rPr lang="en-US" altLang="ko-KR" sz="1400" dirty="0" smtClean="0"/>
              <a:t>For the robust transmission in Doppler channel, MCS0 is applied to NGV-SIG.</a:t>
            </a:r>
          </a:p>
          <a:p>
            <a:pPr lvl="2"/>
            <a:r>
              <a:rPr lang="en-US" altLang="ko-KR" sz="1600" dirty="0" smtClean="0"/>
              <a:t> enable range extension by NGV-SIG and repeated NGV-SIG MRC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5260975"/>
            <a:ext cx="5014032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6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Composition of NGV-SIG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 : apply the DCM in NGV-SIG field </a:t>
            </a:r>
          </a:p>
          <a:p>
            <a:pPr lvl="2"/>
            <a:r>
              <a:rPr lang="en-US" altLang="ko-KR" dirty="0" smtClean="0"/>
              <a:t>NGV-SIG is composed with 2 symbols </a:t>
            </a:r>
          </a:p>
          <a:p>
            <a:pPr lvl="2"/>
            <a:r>
              <a:rPr lang="en-US" altLang="ko-KR" dirty="0" smtClean="0"/>
              <a:t>NGV-SIG field is encoded at R=1/2 with BCC and mapped to a BPSK DCM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Since BPSK DCM is applied to NGV-SIG field, it may need an indication for this. (otherwise fix the frame format with DCM)</a:t>
            </a:r>
          </a:p>
          <a:p>
            <a:pPr lvl="3"/>
            <a:r>
              <a:rPr lang="en-US" altLang="ko-KR" dirty="0" smtClean="0"/>
              <a:t>For example, for the early indication, we can consider the method using phase rotation.  </a:t>
            </a:r>
          </a:p>
          <a:p>
            <a:pPr lvl="4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972" y="2971800"/>
            <a:ext cx="5014032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3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NGV-SIG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862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200" dirty="0" smtClean="0"/>
              <a:t>Rural </a:t>
            </a:r>
            <a:r>
              <a:rPr lang="en-US" altLang="ko-KR" sz="2200" dirty="0" err="1" smtClean="0"/>
              <a:t>LoS</a:t>
            </a:r>
            <a:r>
              <a:rPr lang="en-US" altLang="ko-KR" sz="2200" dirty="0" smtClean="0"/>
              <a:t> channel</a:t>
            </a:r>
          </a:p>
          <a:p>
            <a:pPr lvl="1"/>
            <a:r>
              <a:rPr lang="en-US" altLang="ko-KR" sz="1900" dirty="0" smtClean="0"/>
              <a:t>By using either repetition or DCM on NGV-SIG field, we can achieve similar performance at 1% PER with that of L-SIG*. </a:t>
            </a:r>
          </a:p>
          <a:p>
            <a:pPr lvl="2"/>
            <a:r>
              <a:rPr lang="en-US" altLang="ko-KR" sz="1700" dirty="0" smtClean="0"/>
              <a:t>Both schemes have 2 dB more gain compare to one transmission for NGV-SIG.</a:t>
            </a:r>
          </a:p>
          <a:p>
            <a:pPr lvl="3"/>
            <a:endParaRPr lang="en-US" altLang="ko-KR" sz="1700" dirty="0" smtClean="0"/>
          </a:p>
          <a:p>
            <a:pPr lvl="1"/>
            <a:r>
              <a:rPr lang="en-US" altLang="ko-KR" sz="1900" dirty="0" smtClean="0"/>
              <a:t>The difference between repetition and DCM is very small. </a:t>
            </a:r>
          </a:p>
          <a:p>
            <a:pPr lvl="3"/>
            <a:endParaRPr lang="en-US" altLang="ko-KR" sz="1500" dirty="0" smtClean="0"/>
          </a:p>
          <a:p>
            <a:pPr lvl="1"/>
            <a:r>
              <a:rPr lang="en-US" altLang="ko-KR" sz="1900" dirty="0" smtClean="0"/>
              <a:t>In an aspect of implementation, repetition is very simple.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7863" y="2362200"/>
            <a:ext cx="4198937" cy="31507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913" y="6206803"/>
            <a:ext cx="36295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PER of L-SIG means PER of L-SIG and RL-SIG MRC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458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NGV-SIG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Urban C2C channel 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DCM shows slightly better performance than the repetition.</a:t>
            </a:r>
          </a:p>
          <a:p>
            <a:pPr lvl="1"/>
            <a:r>
              <a:rPr lang="en-US" altLang="ko-KR" sz="1800" dirty="0" smtClean="0"/>
              <a:t>The repetition provides comparable performance with L-SIG.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212" y="2874778"/>
            <a:ext cx="4344988" cy="3260346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0075" y="2963076"/>
            <a:ext cx="4276725" cy="320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0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269961</TotalTime>
  <Words>1511</Words>
  <Application>Microsoft Office PowerPoint</Application>
  <PresentationFormat>화면 슬라이드 쇼(4:3)</PresentationFormat>
  <Paragraphs>266</Paragraphs>
  <Slides>21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6" baseType="lpstr">
      <vt:lpstr>굴림</vt:lpstr>
      <vt:lpstr>맑은 고딕</vt:lpstr>
      <vt:lpstr>Arial</vt:lpstr>
      <vt:lpstr>Times New Roman</vt:lpstr>
      <vt:lpstr>802-11-Submission</vt:lpstr>
      <vt:lpstr>Frame format for 11bd </vt:lpstr>
      <vt:lpstr>Introduction </vt:lpstr>
      <vt:lpstr>Baseline for 11bd frame </vt:lpstr>
      <vt:lpstr>NGV-SIG Fields (1/2)</vt:lpstr>
      <vt:lpstr>NGV-SIG Fields (2/2)</vt:lpstr>
      <vt:lpstr>Composition of NGV-SIG</vt:lpstr>
      <vt:lpstr>Composition of NGV-SIG</vt:lpstr>
      <vt:lpstr>Performance of NGV-SIG </vt:lpstr>
      <vt:lpstr>Performance of NGV-SIG </vt:lpstr>
      <vt:lpstr>Performance of NGV-SIG </vt:lpstr>
      <vt:lpstr>NGV-STF and NGV-LTF</vt:lpstr>
      <vt:lpstr>Conclusion </vt:lpstr>
      <vt:lpstr>SP1</vt:lpstr>
      <vt:lpstr>SP2</vt:lpstr>
      <vt:lpstr>SP3</vt:lpstr>
      <vt:lpstr>SP4</vt:lpstr>
      <vt:lpstr>Motion 1</vt:lpstr>
      <vt:lpstr>Motion 2</vt:lpstr>
      <vt:lpstr>Motion 3</vt:lpstr>
      <vt:lpstr>Motion 4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4553</cp:revision>
  <cp:lastPrinted>2019-07-12T05:06:26Z</cp:lastPrinted>
  <dcterms:created xsi:type="dcterms:W3CDTF">2007-05-21T21:00:37Z</dcterms:created>
  <dcterms:modified xsi:type="dcterms:W3CDTF">2019-09-19T04:48:17Z</dcterms:modified>
</cp:coreProperties>
</file>