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266" r:id="rId4"/>
    <p:sldId id="263" r:id="rId5"/>
    <p:sldId id="267" r:id="rId6"/>
    <p:sldId id="268" r:id="rId7"/>
    <p:sldId id="264" r:id="rId8"/>
  </p:sldIdLst>
  <p:sldSz cx="9144000" cy="5143500" type="screen16x9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43"/>
  </p:normalViewPr>
  <p:slideViewPr>
    <p:cSldViewPr>
      <p:cViewPr varScale="1">
        <p:scale>
          <a:sx n="136" d="100"/>
          <a:sy n="136" d="100"/>
        </p:scale>
        <p:origin x="200" y="328"/>
      </p:cViewPr>
      <p:guideLst>
        <p:guide orient="horz" pos="162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de-DE"/>
              <a:t>doc.: IEEE 802.11-19/1428r0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GB"/>
              <a:t>September 2019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doc.: IEEE 802.11-19/1428r0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September 2019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de-DE"/>
              <a:t>doc.: IEEE 802.11-19/1428r0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GB"/>
              <a:t>September 2019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de-DE"/>
              <a:t>doc.: IEEE 802.11-19/1428r0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GB"/>
              <a:t>September 2019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de-DE"/>
              <a:t>doc.: IEEE 802.11-19/1428r0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GB"/>
              <a:t>September 2019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4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5703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de-DE"/>
              <a:t>doc.: IEEE 802.11-19/1428r0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GB"/>
              <a:t>September 2019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7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342900" indent="0" algn="ctr">
              <a:buNone/>
              <a:defRPr/>
            </a:lvl2pPr>
            <a:lvl3pPr marL="685800" indent="0" algn="ctr">
              <a:buNone/>
              <a:defRPr/>
            </a:lvl3pPr>
            <a:lvl4pPr marL="1028700" indent="0" algn="ctr">
              <a:buNone/>
              <a:defRPr/>
            </a:lvl4pPr>
            <a:lvl5pPr marL="1371600" indent="0" algn="ctr">
              <a:buNone/>
              <a:defRPr/>
            </a:lvl5pPr>
            <a:lvl6pPr marL="1714500" indent="0" algn="ctr">
              <a:buNone/>
              <a:defRPr/>
            </a:lvl6pPr>
            <a:lvl7pPr marL="2057400" indent="0" algn="ctr">
              <a:buNone/>
              <a:defRPr/>
            </a:lvl7pPr>
            <a:lvl8pPr marL="2400300" indent="0" algn="ctr">
              <a:buNone/>
              <a:defRPr/>
            </a:lvl8pPr>
            <a:lvl9pPr marL="27432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September 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4856560"/>
            <a:ext cx="3184520" cy="13573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9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3" y="250031"/>
            <a:ext cx="1874823" cy="2047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135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September 2019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September 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1" y="1485900"/>
            <a:ext cx="3808413" cy="308491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485900"/>
            <a:ext cx="3810000" cy="308491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September 2019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September 2019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4856560"/>
            <a:ext cx="2898768" cy="135731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September 2019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September 2019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September 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1" y="514350"/>
            <a:ext cx="1941513" cy="405646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514350"/>
            <a:ext cx="5676900" cy="405646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September 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1" y="514350"/>
            <a:ext cx="7770813" cy="79891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1" y="1485900"/>
            <a:ext cx="7770813" cy="308491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3" y="250031"/>
            <a:ext cx="1874823" cy="2047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135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September 2019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4856560"/>
            <a:ext cx="3184520" cy="13573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9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9" y="4856560"/>
            <a:ext cx="528637" cy="27265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9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457200"/>
            <a:ext cx="7772400" cy="1191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18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4" y="4856560"/>
            <a:ext cx="538609" cy="1384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sz="9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4857750"/>
            <a:ext cx="7848600" cy="1191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1800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267874"/>
            <a:ext cx="3500462" cy="2047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33694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/>
            </a:pPr>
            <a:r>
              <a:rPr kumimoji="0" lang="en-GB" sz="135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802.11-19/1428r0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j-lt"/>
          <a:ea typeface="+mj-ea"/>
          <a:cs typeface="+mj-cs"/>
        </a:defRPr>
      </a:lvl1pPr>
      <a:lvl2pPr marL="557213" indent="-214313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8572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2001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15430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18859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2288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25717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29146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257175" indent="-257175" algn="l" defTabSz="336947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800" b="1">
          <a:solidFill>
            <a:srgbClr val="000000"/>
          </a:solidFill>
          <a:latin typeface="+mn-lt"/>
          <a:ea typeface="+mn-ea"/>
          <a:cs typeface="+mn-cs"/>
        </a:defRPr>
      </a:lvl1pPr>
      <a:lvl2pPr marL="557213" indent="-214313" algn="l" defTabSz="336947" rtl="0" eaLnBrk="1" fontAlgn="base" hangingPunct="1">
        <a:spcBef>
          <a:spcPts val="37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500">
          <a:solidFill>
            <a:srgbClr val="000000"/>
          </a:solidFill>
          <a:latin typeface="+mn-lt"/>
          <a:ea typeface="+mn-ea"/>
        </a:defRPr>
      </a:lvl2pPr>
      <a:lvl3pPr marL="857250" indent="-171450" algn="l" defTabSz="336947" rtl="0" eaLnBrk="1" fontAlgn="base" hangingPunct="1">
        <a:spcBef>
          <a:spcPts val="33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2001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4pPr>
      <a:lvl5pPr marL="15430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5pPr>
      <a:lvl6pPr marL="18859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6pPr>
      <a:lvl7pPr marL="22288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7pPr>
      <a:lvl8pPr marL="25717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8pPr>
      <a:lvl9pPr marL="29146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png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84172" y="250031"/>
            <a:ext cx="1727588" cy="204788"/>
          </a:xfrm>
        </p:spPr>
        <p:txBody>
          <a:bodyPr/>
          <a:lstStyle/>
          <a:p>
            <a:r>
              <a:rPr lang="en-GB"/>
              <a:t>September 2019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6228184" y="4856560"/>
            <a:ext cx="2281233" cy="135731"/>
          </a:xfrm>
        </p:spPr>
        <p:txBody>
          <a:bodyPr/>
          <a:lstStyle/>
          <a:p>
            <a:r>
              <a:rPr lang="de-DE" dirty="0"/>
              <a:t>Marc Emmelmann (</a:t>
            </a:r>
            <a:r>
              <a:rPr lang="de-DE" dirty="0" err="1"/>
              <a:t>Koden</a:t>
            </a:r>
            <a:r>
              <a:rPr lang="de-DE" dirty="0"/>
              <a:t>-TI)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1657350" y="514350"/>
            <a:ext cx="5829300" cy="800100"/>
          </a:xfrm>
          <a:ln/>
        </p:spPr>
        <p:txBody>
          <a:bodyPr/>
          <a:lstStyle/>
          <a:p>
            <a:pPr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dirty="0" err="1"/>
              <a:t>TGbc</a:t>
            </a:r>
            <a:r>
              <a:rPr lang="en-GB" dirty="0"/>
              <a:t> Closing Report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657350" y="1143001"/>
            <a:ext cx="5829300" cy="297656"/>
          </a:xfrm>
          <a:ln/>
        </p:spPr>
        <p:txBody>
          <a:bodyPr/>
          <a:lstStyle/>
          <a:p>
            <a:pPr algn="ctr">
              <a:spcBef>
                <a:spcPts val="375"/>
              </a:spcBef>
              <a:tabLst>
                <a:tab pos="684610" algn="l"/>
                <a:tab pos="1370410" algn="l"/>
                <a:tab pos="2056210" algn="l"/>
                <a:tab pos="2742010" algn="l"/>
                <a:tab pos="3427810" algn="l"/>
                <a:tab pos="4113610" algn="l"/>
                <a:tab pos="4799410" algn="l"/>
                <a:tab pos="5485210" algn="l"/>
                <a:tab pos="6171010" algn="l"/>
                <a:tab pos="6856810" algn="l"/>
                <a:tab pos="7542610" algn="l"/>
              </a:tabLst>
            </a:pPr>
            <a:r>
              <a:rPr lang="en-GB" sz="1500" dirty="0"/>
              <a:t>Date:</a:t>
            </a:r>
            <a:r>
              <a:rPr lang="en-GB" sz="1500" b="0" dirty="0"/>
              <a:t> 2019-09-19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1524000" y="1714500"/>
          <a:ext cx="6096000" cy="1847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8" name="Dokument" r:id="rId4" imgW="8255000" imgH="2514600" progId="Word.Document.8">
                  <p:embed/>
                </p:oleObj>
              </mc:Choice>
              <mc:Fallback>
                <p:oleObj name="Dokument" r:id="rId4" imgW="8255000" imgH="2514600" progId="Word.Document.8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1714500"/>
                        <a:ext cx="6096000" cy="1847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1543050" y="1454944"/>
            <a:ext cx="1085850" cy="2857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69120" tIns="34560" rIns="69120" bIns="34560"/>
          <a:lstStyle/>
          <a:p>
            <a:pPr>
              <a:spcBef>
                <a:spcPts val="375"/>
              </a:spcBef>
              <a:tabLst>
                <a:tab pos="257175" algn="l"/>
                <a:tab pos="942975" algn="l"/>
                <a:tab pos="1628775" algn="l"/>
                <a:tab pos="2314575" algn="l"/>
                <a:tab pos="3000375" algn="l"/>
                <a:tab pos="3686175" algn="l"/>
                <a:tab pos="4371975" algn="l"/>
                <a:tab pos="5057775" algn="l"/>
                <a:tab pos="5743575" algn="l"/>
                <a:tab pos="6429375" algn="l"/>
                <a:tab pos="7115175" algn="l"/>
                <a:tab pos="7800975" algn="l"/>
              </a:tabLst>
            </a:pPr>
            <a:r>
              <a:rPr lang="en-GB" sz="15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85882" y="267494"/>
            <a:ext cx="1941902" cy="204788"/>
          </a:xfrm>
        </p:spPr>
        <p:txBody>
          <a:bodyPr/>
          <a:lstStyle/>
          <a:p>
            <a:r>
              <a:rPr lang="en-GB"/>
              <a:t>September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268521" y="4856560"/>
            <a:ext cx="2281233" cy="135731"/>
          </a:xfrm>
        </p:spPr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1657350" y="514350"/>
            <a:ext cx="5829300" cy="800100"/>
          </a:xfrm>
          <a:ln/>
        </p:spPr>
        <p:txBody>
          <a:bodyPr/>
          <a:lstStyle/>
          <a:p>
            <a:pPr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82" y="1485900"/>
            <a:ext cx="7846558" cy="3086100"/>
          </a:xfrm>
          <a:ln/>
        </p:spPr>
        <p:txBody>
          <a:bodyPr/>
          <a:lstStyle/>
          <a:p>
            <a:pPr>
              <a:tabLst>
                <a:tab pos="684610" algn="l"/>
                <a:tab pos="1370410" algn="l"/>
                <a:tab pos="2056210" algn="l"/>
                <a:tab pos="2742010" algn="l"/>
                <a:tab pos="3427810" algn="l"/>
                <a:tab pos="4113610" algn="l"/>
                <a:tab pos="4799410" algn="l"/>
                <a:tab pos="5485210" algn="l"/>
                <a:tab pos="6171010" algn="l"/>
                <a:tab pos="6856810" algn="l"/>
                <a:tab pos="7542610" algn="l"/>
              </a:tabLst>
            </a:pPr>
            <a:r>
              <a:rPr lang="en-GB" dirty="0"/>
              <a:t>Closing report for IEEE 802.11 </a:t>
            </a:r>
            <a:r>
              <a:rPr lang="en-GB" dirty="0" err="1"/>
              <a:t>TGbc</a:t>
            </a:r>
            <a:r>
              <a:rPr lang="en-GB" dirty="0"/>
              <a:t> (Broadcast Services) for September 2019, Hanoi, VN.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Meeting Goals &amp; Accomplishments of the week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Goal for the week:  Discuss and approve SFD text and Draft Submissions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Group met 3 times this week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Accomplishments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Approved initial text for the Specification Framework Document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Agreed on additional functional requirements, which were added to the FR document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Reviewed the functional requirement document to (a) check which FRs are addressed / covered by existing SFD text proposals and (b) identified volunteers to provide SFD text proposals covering others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Reviewed / confirmed timeline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2019</a:t>
            </a:r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83568" y="267874"/>
            <a:ext cx="1781167" cy="204788"/>
          </a:xfrm>
        </p:spPr>
        <p:txBody>
          <a:bodyPr/>
          <a:lstStyle/>
          <a:p>
            <a:r>
              <a:rPr lang="en-GB"/>
              <a:t>September 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732240" y="4856560"/>
            <a:ext cx="1799027" cy="135731"/>
          </a:xfrm>
        </p:spPr>
        <p:txBody>
          <a:bodyPr/>
          <a:lstStyle/>
          <a:p>
            <a:r>
              <a:rPr lang="de-DE" dirty="0"/>
              <a:t>Marc Emmelmann (</a:t>
            </a:r>
            <a:r>
              <a:rPr lang="de-DE" dirty="0" err="1"/>
              <a:t>Koden</a:t>
            </a:r>
            <a:r>
              <a:rPr lang="de-DE" dirty="0"/>
              <a:t>-TI)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4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1657350" y="513160"/>
            <a:ext cx="5829300" cy="870347"/>
          </a:xfrm>
          <a:ln/>
        </p:spPr>
        <p:txBody>
          <a:bodyPr vert="horz" wrap="square" lIns="67500" tIns="35100" rIns="67500" bIns="35100" numCol="1" anchor="ctr" anchorCtr="0" compatLnSpc="1">
            <a:prstTxWarp prst="textNoShape">
              <a:avLst/>
            </a:prstTxWarp>
          </a:bodyPr>
          <a:lstStyle/>
          <a:p>
            <a:r>
              <a:rPr lang="en-US" dirty="0"/>
              <a:t>Plans for November 2019</a:t>
            </a: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3567" y="1485901"/>
            <a:ext cx="7847699" cy="3156347"/>
          </a:xfrm>
          <a:ln/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Discuss submissions for SFD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Increase technical level of detail for agreed SFD content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Future Session Planning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Teleconferences: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10-15 November 2019 F2F meeting, Waikoloa, </a:t>
            </a:r>
            <a:r>
              <a:rPr lang="en-US" dirty="0" err="1"/>
              <a:t>BigIsland</a:t>
            </a:r>
            <a:r>
              <a:rPr lang="en-US" dirty="0"/>
              <a:t>, HI, USA:</a:t>
            </a:r>
          </a:p>
          <a:p>
            <a:r>
              <a:rPr lang="en-US" dirty="0"/>
              <a:t>	Meeting time requested:  3 sessions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2019</a:t>
            </a:r>
            <a:endParaRPr lang="en-GB" dirty="0"/>
          </a:p>
        </p:txBody>
      </p:sp>
      <p:graphicFrame>
        <p:nvGraphicFramePr>
          <p:cNvPr id="7" name="Tabelle 6">
            <a:extLst>
              <a:ext uri="{FF2B5EF4-FFF2-40B4-BE49-F238E27FC236}">
                <a16:creationId xmlns:a16="http://schemas.microsoft.com/office/drawing/2014/main" id="{AF98CECB-E49A-9E42-AB8C-BBEB257449E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2580030"/>
              </p:ext>
            </p:extLst>
          </p:nvPr>
        </p:nvGraphicFramePr>
        <p:xfrm>
          <a:off x="3018954" y="1499343"/>
          <a:ext cx="5523384" cy="1615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808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808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8084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8084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Dates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Start 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Duration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TGbc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Tuesday, </a:t>
                      </a:r>
                      <a:r>
                        <a:rPr lang="en-US"/>
                        <a:t>October 29th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10:00h</a:t>
                      </a:r>
                      <a:r>
                        <a:rPr lang="en-US" baseline="0" dirty="0"/>
                        <a:t> 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1.5 hour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TGbc</a:t>
            </a:r>
            <a:r>
              <a:rPr lang="en-US" dirty="0"/>
              <a:t> schedule – unchanged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</a:pPr>
            <a:r>
              <a:rPr lang="en-US" altLang="en-US" dirty="0"/>
              <a:t>January 2019		First meeting as a task group</a:t>
            </a:r>
          </a:p>
          <a:p>
            <a:pPr marL="0" indent="0">
              <a:lnSpc>
                <a:spcPct val="80000"/>
              </a:lnSpc>
            </a:pPr>
            <a:r>
              <a:rPr lang="en-US" altLang="en-US" dirty="0"/>
              <a:t>January 2020		Initial WGLB (D1.0)</a:t>
            </a:r>
          </a:p>
          <a:p>
            <a:pPr marL="0" indent="0">
              <a:lnSpc>
                <a:spcPct val="80000"/>
              </a:lnSpc>
            </a:pPr>
            <a:r>
              <a:rPr lang="en-US" altLang="en-US" dirty="0"/>
              <a:t>July 2020			D2.0 WGLB Recirculation LB</a:t>
            </a:r>
          </a:p>
          <a:p>
            <a:pPr marL="0" indent="0">
              <a:lnSpc>
                <a:spcPct val="80000"/>
              </a:lnSpc>
            </a:pPr>
            <a:r>
              <a:rPr lang="en-US" altLang="en-US" dirty="0"/>
              <a:t>January 2021		Form SB Pool</a:t>
            </a:r>
          </a:p>
          <a:p>
            <a:pPr marL="0" indent="0">
              <a:lnSpc>
                <a:spcPct val="80000"/>
              </a:lnSpc>
            </a:pPr>
            <a:r>
              <a:rPr lang="en-US" altLang="en-US" dirty="0"/>
              <a:t>January 2021		MEC/MDR done</a:t>
            </a:r>
          </a:p>
          <a:p>
            <a:pPr marL="0" indent="0">
              <a:lnSpc>
                <a:spcPct val="80000"/>
              </a:lnSpc>
            </a:pPr>
            <a:r>
              <a:rPr lang="en-US" altLang="en-US" dirty="0"/>
              <a:t>March 2021		Initial SB</a:t>
            </a:r>
          </a:p>
          <a:p>
            <a:pPr marL="0" indent="0">
              <a:lnSpc>
                <a:spcPct val="80000"/>
              </a:lnSpc>
            </a:pPr>
            <a:r>
              <a:rPr lang="en-US" altLang="en-US" dirty="0"/>
              <a:t>July 2021			Recirculation SB</a:t>
            </a:r>
          </a:p>
          <a:p>
            <a:pPr marL="0" indent="0">
              <a:lnSpc>
                <a:spcPct val="80000"/>
              </a:lnSpc>
            </a:pPr>
            <a:r>
              <a:rPr lang="en-US" altLang="en-US" dirty="0"/>
              <a:t>Jan 2022			Final WG/EC approval</a:t>
            </a:r>
          </a:p>
          <a:p>
            <a:pPr marL="0" indent="0">
              <a:lnSpc>
                <a:spcPct val="80000"/>
              </a:lnSpc>
            </a:pPr>
            <a:r>
              <a:rPr lang="en-US" altLang="en-US" dirty="0"/>
              <a:t>Feb 2022			</a:t>
            </a:r>
            <a:r>
              <a:rPr lang="en-US" altLang="en-US" dirty="0" err="1"/>
              <a:t>Revcom</a:t>
            </a:r>
            <a:r>
              <a:rPr lang="en-US" altLang="en-US" dirty="0"/>
              <a:t>/SASB approval</a:t>
            </a: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September 2019</a:t>
            </a:r>
            <a:endParaRPr lang="en-GB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30593" y="267874"/>
            <a:ext cx="1781167" cy="204788"/>
          </a:xfrm>
        </p:spPr>
        <p:txBody>
          <a:bodyPr/>
          <a:lstStyle/>
          <a:p>
            <a:r>
              <a:rPr lang="en-GB"/>
              <a:t>September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859000" y="4856560"/>
            <a:ext cx="1745448" cy="135731"/>
          </a:xfrm>
        </p:spPr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7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1657350" y="514350"/>
            <a:ext cx="5829300" cy="800100"/>
          </a:xfrm>
          <a:ln/>
        </p:spPr>
        <p:txBody>
          <a:bodyPr/>
          <a:lstStyle/>
          <a:p>
            <a:pPr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30593" y="1485901"/>
            <a:ext cx="7973855" cy="3156347"/>
          </a:xfrm>
          <a:ln/>
        </p:spPr>
        <p:txBody>
          <a:bodyPr/>
          <a:lstStyle/>
          <a:p>
            <a:r>
              <a:rPr lang="en-US" dirty="0"/>
              <a:t>Agenda for this week:				11-19/1426</a:t>
            </a:r>
          </a:p>
          <a:p>
            <a:r>
              <a:rPr lang="en-US" dirty="0"/>
              <a:t>Meeting / Chair’s Slide Deck:		11-19/1427</a:t>
            </a:r>
          </a:p>
          <a:p>
            <a:r>
              <a:rPr lang="en-US" dirty="0"/>
              <a:t>Meeting minutes:					11-19/1370</a:t>
            </a:r>
          </a:p>
          <a:p>
            <a:r>
              <a:rPr lang="en-US" dirty="0"/>
              <a:t>Snapshot Slide:						11-19/1425</a:t>
            </a:r>
          </a:p>
          <a:p>
            <a:r>
              <a:rPr lang="en-US" dirty="0"/>
              <a:t>Closing report:						11-19/1428</a:t>
            </a:r>
          </a:p>
          <a:p>
            <a:endParaRPr lang="en-US" dirty="0"/>
          </a:p>
          <a:p>
            <a:r>
              <a:rPr lang="en-US" dirty="0" err="1"/>
              <a:t>TGbc</a:t>
            </a:r>
            <a:r>
              <a:rPr lang="en-US" dirty="0"/>
              <a:t> Motion Booklet:				11-18/2123</a:t>
            </a:r>
          </a:p>
          <a:p>
            <a:r>
              <a:rPr lang="en-US" dirty="0" err="1"/>
              <a:t>TGbc</a:t>
            </a:r>
            <a:r>
              <a:rPr lang="en-US" dirty="0"/>
              <a:t> Selection Procedure:			11-19/0135r0</a:t>
            </a:r>
          </a:p>
          <a:p>
            <a:r>
              <a:rPr lang="en-US" dirty="0" err="1"/>
              <a:t>TGbc</a:t>
            </a:r>
            <a:r>
              <a:rPr lang="en-US" dirty="0"/>
              <a:t> Functional Requirements:	11-19/0151</a:t>
            </a:r>
          </a:p>
          <a:p>
            <a:r>
              <a:rPr lang="en-US" dirty="0" err="1"/>
              <a:t>TGbc</a:t>
            </a:r>
            <a:r>
              <a:rPr lang="en-US" dirty="0"/>
              <a:t> </a:t>
            </a:r>
            <a:r>
              <a:rPr lang="en-US" dirty="0" err="1"/>
              <a:t>UseCase</a:t>
            </a:r>
            <a:r>
              <a:rPr lang="en-US" dirty="0"/>
              <a:t> Document:			11-19/268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802-11-Submission-Koden-TI-plai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2" id="{DDCCCBA1-A9D6-D240-BEBA-4C4867694E36}" vid="{10F9C196-1BF6-8E42-8B8F-B954FB327E17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802-11-Submission-Koden-TI-plain</Template>
  <TotalTime>79</TotalTime>
  <Words>290</Words>
  <Application>Microsoft Macintosh PowerPoint</Application>
  <PresentationFormat>On-screen Show (16:9)</PresentationFormat>
  <Paragraphs>93</Paragraphs>
  <Slides>7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 Unicode MS</vt:lpstr>
      <vt:lpstr>MS Gothic</vt:lpstr>
      <vt:lpstr>Arial</vt:lpstr>
      <vt:lpstr>Times New Roman</vt:lpstr>
      <vt:lpstr>802-11-Submission-Koden-TI-plain</vt:lpstr>
      <vt:lpstr>Dokument</vt:lpstr>
      <vt:lpstr>TGbc Closing Report</vt:lpstr>
      <vt:lpstr>Abstract</vt:lpstr>
      <vt:lpstr>Meeting Goals &amp; Accomplishments of the week</vt:lpstr>
      <vt:lpstr>Plans for November 2019</vt:lpstr>
      <vt:lpstr>Future Session Planning</vt:lpstr>
      <vt:lpstr>TGbc schedule – unchanged</vt:lpstr>
      <vt:lpstr>References</vt:lpstr>
    </vt:vector>
  </TitlesOfParts>
  <Manager/>
  <Company/>
  <LinksUpToDate>false</LinksUpToDate>
  <SharedDoc>false</SharedDoc>
  <HyperlinkBase/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TGbc Closing Report</dc:title>
  <dc:subject/>
  <dc:creator>Marc Emmelmann</dc:creator>
  <cp:keywords/>
  <dc:description/>
  <cp:lastModifiedBy>Marc Emmelmann</cp:lastModifiedBy>
  <cp:revision>6</cp:revision>
  <cp:lastPrinted>1601-01-01T00:00:00Z</cp:lastPrinted>
  <dcterms:created xsi:type="dcterms:W3CDTF">2019-09-17T07:48:51Z</dcterms:created>
  <dcterms:modified xsi:type="dcterms:W3CDTF">2019-09-17T09:08:11Z</dcterms:modified>
  <cp:category/>
</cp:coreProperties>
</file>