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98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02" d="100"/>
          <a:sy n="102" d="100"/>
        </p:scale>
        <p:origin x="192" y="3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802.11-19/1425r0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August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802.11-19/1425r0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August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802.11-19/1425r0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August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802.11-19/1425r0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August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August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August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August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August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August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August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August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August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August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August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802.11-19/1425r0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39416" y="332656"/>
            <a:ext cx="2303451" cy="273050"/>
          </a:xfrm>
        </p:spPr>
        <p:txBody>
          <a:bodyPr/>
          <a:lstStyle/>
          <a:p>
            <a:r>
              <a:rPr lang="en-GB" dirty="0"/>
              <a:t>August 2019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238932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2019-08-13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839416" y="333375"/>
            <a:ext cx="2589203" cy="273050"/>
          </a:xfrm>
        </p:spPr>
        <p:txBody>
          <a:bodyPr/>
          <a:lstStyle/>
          <a:p>
            <a:r>
              <a:rPr lang="en-GB" dirty="0"/>
              <a:t>August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8382948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Enhanced Broadcast Services </a:t>
            </a:r>
            <a:r>
              <a:rPr lang="en-GB" dirty="0" err="1"/>
              <a:t>TGbc</a:t>
            </a:r>
            <a:r>
              <a:rPr lang="en-GB" dirty="0"/>
              <a:t> for the July 2019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Progress since July 2019:</a:t>
            </a:r>
          </a:p>
          <a:p>
            <a:pPr lvl="1">
              <a:buFont typeface="Arial"/>
              <a:buChar char="•"/>
            </a:pPr>
            <a:r>
              <a:rPr lang="en-US" dirty="0"/>
              <a:t>1 telephone conference</a:t>
            </a:r>
          </a:p>
          <a:p>
            <a:pPr lvl="1">
              <a:buFont typeface="Arial"/>
              <a:buChar char="•"/>
            </a:pPr>
            <a:r>
              <a:rPr lang="de-DE" dirty="0"/>
              <a:t>Submission on SFD </a:t>
            </a:r>
            <a:r>
              <a:rPr lang="de-DE" dirty="0" err="1"/>
              <a:t>text</a:t>
            </a:r>
            <a:endParaRPr lang="en-GB" dirty="0"/>
          </a:p>
          <a:p>
            <a:pPr lvl="1">
              <a:buFont typeface="Arial"/>
              <a:buChar char="•"/>
            </a:pPr>
            <a:r>
              <a:rPr lang="de-DE" dirty="0" err="1"/>
              <a:t>Discussion</a:t>
            </a:r>
            <a:r>
              <a:rPr lang="de-DE" dirty="0"/>
              <a:t> on Call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Submissions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July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Discuss and approve SFD text and Draft Submissions	</a:t>
            </a:r>
          </a:p>
          <a:p>
            <a:pPr>
              <a:buFont typeface="Arial"/>
              <a:buChar char="•"/>
            </a:pPr>
            <a:r>
              <a:rPr lang="en-US" dirty="0"/>
              <a:t>3 Meeting slots</a:t>
            </a:r>
            <a:r>
              <a:rPr lang="en-US"/>
              <a:t>:  Mon PM2; Tue AM2; Thu AM1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Agenda: 11-19/1426</a:t>
            </a:r>
          </a:p>
          <a:p>
            <a:pPr>
              <a:buFont typeface="Arial"/>
              <a:buChar char="•"/>
            </a:pPr>
            <a:r>
              <a:rPr lang="en-US" dirty="0"/>
              <a:t>Meeting / Chairs slides: 11-19/1427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2019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45</TotalTime>
  <Words>107</Words>
  <Application>Microsoft Macintosh PowerPoint</Application>
  <PresentationFormat>Widescreen</PresentationFormat>
  <Paragraphs>32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802-11-BCS-Snapshot-Template</vt:lpstr>
      <vt:lpstr>Dokument</vt:lpstr>
      <vt:lpstr>Snapshot Slide for TGbc</vt:lpstr>
      <vt:lpstr>Abstract</vt:lpstr>
      <vt:lpstr>IEEE 802.11 TGbc Broadcast Services Chair: Marc Emmelmann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Microsoft Office User</dc:creator>
  <cp:keywords/>
  <dc:description/>
  <cp:lastModifiedBy>Marc Emmelmann</cp:lastModifiedBy>
  <cp:revision>10</cp:revision>
  <cp:lastPrinted>1601-01-01T00:00:00Z</cp:lastPrinted>
  <dcterms:created xsi:type="dcterms:W3CDTF">2019-05-16T23:33:21Z</dcterms:created>
  <dcterms:modified xsi:type="dcterms:W3CDTF">2019-08-12T14:52:21Z</dcterms:modified>
  <cp:category/>
</cp:coreProperties>
</file>