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69"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70"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71"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72"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7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C009A7EF-E6FC-4D2A-8200-9BF2D7683BCB}"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5640480" y="96840"/>
            <a:ext cx="637200" cy="2084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81" name="CustomShape 2"/>
          <p:cNvSpPr/>
          <p:nvPr/>
        </p:nvSpPr>
        <p:spPr>
          <a:xfrm>
            <a:off x="654120" y="96840"/>
            <a:ext cx="822960" cy="2084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82" name="CustomShape 3"/>
          <p:cNvSpPr/>
          <p:nvPr/>
        </p:nvSpPr>
        <p:spPr>
          <a:xfrm>
            <a:off x="5357880" y="8985240"/>
            <a:ext cx="91980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83" name="CustomShape 4"/>
          <p:cNvSpPr/>
          <p:nvPr/>
        </p:nvSpPr>
        <p:spPr>
          <a:xfrm>
            <a:off x="3222720" y="8985240"/>
            <a:ext cx="508680" cy="3610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B993BA0F-D647-4F5D-AF47-565C6AC6E81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4" name="CustomShape 5"/>
          <p:cNvSpPr/>
          <p:nvPr/>
        </p:nvSpPr>
        <p:spPr>
          <a:xfrm>
            <a:off x="1154160" y="701640"/>
            <a:ext cx="4623480" cy="3466080"/>
          </a:xfrm>
          <a:prstGeom prst="rect">
            <a:avLst/>
          </a:prstGeom>
          <a:solidFill>
            <a:srgbClr val="ffffff"/>
          </a:solidFill>
          <a:ln w="9360">
            <a:solidFill>
              <a:srgbClr val="000000"/>
            </a:solidFill>
            <a:miter/>
          </a:ln>
        </p:spPr>
        <p:style>
          <a:lnRef idx="0"/>
          <a:fillRef idx="0"/>
          <a:effectRef idx="0"/>
          <a:fontRef idx="minor"/>
        </p:style>
      </p:sp>
      <p:sp>
        <p:nvSpPr>
          <p:cNvPr id="285" name="PlaceHolder 6"/>
          <p:cNvSpPr>
            <a:spLocks noGrp="1"/>
          </p:cNvSpPr>
          <p:nvPr>
            <p:ph type="body"/>
          </p:nvPr>
        </p:nvSpPr>
        <p:spPr>
          <a:xfrm>
            <a:off x="923760" y="4408560"/>
            <a:ext cx="5083920" cy="426780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87"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88"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89"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90"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C2461D42-15B1-4F25-8F2F-8F34E89311FA}" type="slidenum">
              <a:rPr b="0" lang="sv-SE" sz="1800" spc="-1" strike="noStrike">
                <a:solidFill>
                  <a:srgbClr val="000000"/>
                </a:solidFill>
                <a:latin typeface="DejaVu Sans"/>
              </a:rPr>
              <a:t>&lt;number&gt;</a:t>
            </a:fld>
            <a:endParaRPr b="0" lang="sv-SE" sz="1800" spc="-1" strike="noStrike">
              <a:latin typeface="DejaVu Sans"/>
            </a:endParaRPr>
          </a:p>
        </p:txBody>
      </p:sp>
      <p:sp>
        <p:nvSpPr>
          <p:cNvPr id="291" name="PlaceHolder 6"/>
          <p:cNvSpPr>
            <a:spLocks noGrp="1"/>
          </p:cNvSpPr>
          <p:nvPr>
            <p:ph type="body"/>
          </p:nvPr>
        </p:nvSpPr>
        <p:spPr>
          <a:xfrm>
            <a:off x="905040" y="4552560"/>
            <a:ext cx="4982400" cy="4176000"/>
          </a:xfrm>
          <a:prstGeom prst="rect">
            <a:avLst/>
          </a:prstGeom>
        </p:spPr>
        <p:txBody>
          <a:bodyPr lIns="0" rIns="0" tIns="0" bIns="0">
            <a:spAutoFit/>
          </a:bodyPr>
          <a:p>
            <a:endParaRPr b="0" lang="sv-SE" sz="2000" spc="-1" strike="noStrike">
              <a:latin typeface="DejaVu Sans"/>
            </a:endParaRPr>
          </a:p>
        </p:txBody>
      </p:sp>
      <p:sp>
        <p:nvSpPr>
          <p:cNvPr id="292" name="PlaceHolder 7"/>
          <p:cNvSpPr>
            <a:spLocks noGrp="1"/>
          </p:cNvSpPr>
          <p:nvPr>
            <p:ph type="sldImg"/>
          </p:nvPr>
        </p:nvSpPr>
        <p:spPr>
          <a:xfrm>
            <a:off x="914400" y="744480"/>
            <a:ext cx="4965120" cy="372384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77C250ED-299E-496E-9C30-C536F32E1EF4}"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94" name="CustomShape 2"/>
          <p:cNvSpPr/>
          <p:nvPr/>
        </p:nvSpPr>
        <p:spPr>
          <a:xfrm>
            <a:off x="5640480" y="96840"/>
            <a:ext cx="63756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95" name="CustomShape 3"/>
          <p:cNvSpPr/>
          <p:nvPr/>
        </p:nvSpPr>
        <p:spPr>
          <a:xfrm>
            <a:off x="654120" y="96840"/>
            <a:ext cx="823320" cy="20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96" name="CustomShape 4"/>
          <p:cNvSpPr/>
          <p:nvPr/>
        </p:nvSpPr>
        <p:spPr>
          <a:xfrm>
            <a:off x="5357880" y="8985240"/>
            <a:ext cx="920160" cy="178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97" name="CustomShape 5"/>
          <p:cNvSpPr/>
          <p:nvPr/>
        </p:nvSpPr>
        <p:spPr>
          <a:xfrm>
            <a:off x="3222720" y="8985240"/>
            <a:ext cx="50904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1FCA3D45-4F77-4B6E-964D-661DFFAC285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8" name="PlaceHolder 6"/>
          <p:cNvSpPr>
            <a:spLocks noGrp="1"/>
          </p:cNvSpPr>
          <p:nvPr>
            <p:ph type="sldImg"/>
          </p:nvPr>
        </p:nvSpPr>
        <p:spPr>
          <a:xfrm>
            <a:off x="1154160" y="701640"/>
            <a:ext cx="4623840" cy="3466440"/>
          </a:xfrm>
          <a:prstGeom prst="rect">
            <a:avLst/>
          </a:prstGeom>
        </p:spPr>
      </p:sp>
      <p:sp>
        <p:nvSpPr>
          <p:cNvPr id="299" name="CustomShape 7"/>
          <p:cNvSpPr/>
          <p:nvPr/>
        </p:nvSpPr>
        <p:spPr>
          <a:xfrm>
            <a:off x="923760" y="4408560"/>
            <a:ext cx="5084280" cy="4268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1092960" y="11844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01" name="CustomShape 2"/>
          <p:cNvSpPr/>
          <p:nvPr/>
        </p:nvSpPr>
        <p:spPr>
          <a:xfrm>
            <a:off x="4311360" y="11844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02" name="CustomShape 3"/>
          <p:cNvSpPr/>
          <p:nvPr/>
        </p:nvSpPr>
        <p:spPr>
          <a:xfrm>
            <a:off x="116280" y="11844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84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0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04"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84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825C0619-FE7C-4F61-8AB4-90781D9A78A5}" type="slidenum">
              <a:rPr b="0" lang="sv-SE" sz="1800" spc="-1" strike="noStrike">
                <a:solidFill>
                  <a:srgbClr val="000000"/>
                </a:solidFill>
                <a:latin typeface="DejaVu Sans"/>
              </a:rPr>
              <a:t>&lt;number&gt;</a:t>
            </a:fld>
            <a:endParaRPr b="0" lang="sv-SE" sz="1800" spc="-1" strike="noStrike">
              <a:latin typeface="DejaVu Sans"/>
            </a:endParaRPr>
          </a:p>
        </p:txBody>
      </p:sp>
      <p:sp>
        <p:nvSpPr>
          <p:cNvPr id="305" name="PlaceHolder 6"/>
          <p:cNvSpPr>
            <a:spLocks noGrp="1"/>
          </p:cNvSpPr>
          <p:nvPr>
            <p:ph type="sldImg"/>
          </p:nvPr>
        </p:nvSpPr>
        <p:spPr>
          <a:xfrm>
            <a:off x="914400" y="744480"/>
            <a:ext cx="4965120" cy="3723840"/>
          </a:xfrm>
          <a:prstGeom prst="rect">
            <a:avLst/>
          </a:prstGeom>
        </p:spPr>
      </p:sp>
      <p:sp>
        <p:nvSpPr>
          <p:cNvPr id="306" name="PlaceHolder 7"/>
          <p:cNvSpPr>
            <a:spLocks noGrp="1"/>
          </p:cNvSpPr>
          <p:nvPr>
            <p:ph type="body"/>
          </p:nvPr>
        </p:nvSpPr>
        <p:spPr>
          <a:xfrm>
            <a:off x="678960" y="4717800"/>
            <a:ext cx="543348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10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10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10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10760" y="1015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10760" y="1015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802.11-19/1420r2 </a:t>
            </a:r>
            <a:endParaRPr b="0" lang="sv-SE" sz="1800" spc="-1" strike="noStrike">
              <a:latin typeface="DejaVu Sans"/>
            </a:endParaRPr>
          </a:p>
        </p:txBody>
      </p:sp>
      <p:sp>
        <p:nvSpPr>
          <p:cNvPr id="4" name="PlaceHolder 5"/>
          <p:cNvSpPr>
            <a:spLocks noGrp="1"/>
          </p:cNvSpPr>
          <p:nvPr>
            <p:ph type="title"/>
          </p:nvPr>
        </p:nvSpPr>
        <p:spPr>
          <a:xfrm>
            <a:off x="360000" y="1159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802.11-19/1420r2 </a:t>
            </a:r>
            <a:endParaRPr b="0" lang="sv-SE" sz="1800" spc="-1" strike="noStrike">
              <a:latin typeface="DejaVu Sans"/>
            </a:endParaRPr>
          </a:p>
        </p:txBody>
      </p:sp>
      <p:sp>
        <p:nvSpPr>
          <p:cNvPr id="46" name="PlaceHolder 5"/>
          <p:cNvSpPr>
            <a:spLocks noGrp="1"/>
          </p:cNvSpPr>
          <p:nvPr>
            <p:ph type="title"/>
          </p:nvPr>
        </p:nvSpPr>
        <p:spPr>
          <a:xfrm>
            <a:off x="410760" y="1015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8120" cy="2703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802.11-19/1420r2 </a:t>
            </a:r>
            <a:endParaRPr b="0" lang="sv-SE" sz="1800" spc="-1" strike="noStrike">
              <a:latin typeface="DejaVu Sans"/>
            </a:endParaRPr>
          </a:p>
        </p:txBody>
      </p:sp>
      <p:sp>
        <p:nvSpPr>
          <p:cNvPr id="88" name="PlaceHolder 5"/>
          <p:cNvSpPr>
            <a:spLocks noGrp="1"/>
          </p:cNvSpPr>
          <p:nvPr>
            <p:ph type="title"/>
          </p:nvPr>
        </p:nvSpPr>
        <p:spPr>
          <a:xfrm>
            <a:off x="457200" y="123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92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802.11-19/1420r2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84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10760" y="1087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mentor.ieee.org/802.11/dcn/19/11-19-1442-00-0rcm-rcm-tig-draft-report-outline.docx" TargetMode="External"/><Relationship Id="rId2" Type="http://schemas.openxmlformats.org/officeDocument/2006/relationships/hyperlink" Target="https://mentor.ieee.org/802.11/dcn/19/11-19-1607-00-0rcm-randomized-or-changing-mac-address-use-cases.docx" TargetMode="External"/><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4" name="CustomShape 1"/>
          <p:cNvSpPr/>
          <p:nvPr/>
        </p:nvSpPr>
        <p:spPr>
          <a:xfrm>
            <a:off x="696960" y="333360"/>
            <a:ext cx="23007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75" name="CustomShape 2"/>
          <p:cNvSpPr/>
          <p:nvPr/>
        </p:nvSpPr>
        <p:spPr>
          <a:xfrm>
            <a:off x="5500800" y="6475320"/>
            <a:ext cx="303912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6" name="CustomShape 3"/>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CD1FD42-E8DD-4A6C-88EB-C818ED1CCDF4}"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7" name="CustomShape 4"/>
          <p:cNvSpPr/>
          <p:nvPr/>
        </p:nvSpPr>
        <p:spPr>
          <a:xfrm>
            <a:off x="723240" y="630360"/>
            <a:ext cx="7769880" cy="10641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78" name="CustomShape 5"/>
          <p:cNvSpPr/>
          <p:nvPr/>
        </p:nvSpPr>
        <p:spPr>
          <a:xfrm>
            <a:off x="685800" y="1523880"/>
            <a:ext cx="7769880" cy="39420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2019-08-12</a:t>
            </a:r>
            <a:endParaRPr b="0" lang="sv-SE" sz="2000" spc="-1" strike="noStrike">
              <a:latin typeface="DejaVu Sans"/>
            </a:endParaRPr>
          </a:p>
        </p:txBody>
      </p:sp>
      <p:sp>
        <p:nvSpPr>
          <p:cNvPr id="179" name="CustomShape 6"/>
          <p:cNvSpPr/>
          <p:nvPr/>
        </p:nvSpPr>
        <p:spPr>
          <a:xfrm>
            <a:off x="533520" y="1940040"/>
            <a:ext cx="2488320" cy="577800"/>
          </a:xfrm>
          <a:prstGeom prst="rect">
            <a:avLst/>
          </a:prstGeom>
          <a:noFill/>
          <a:ln w="9360">
            <a:noFill/>
          </a:ln>
        </p:spPr>
        <p:style>
          <a:lnRef idx="0"/>
          <a:fillRef idx="0"/>
          <a:effectRef idx="0"/>
          <a:fontRef idx="minor"/>
        </p:style>
      </p:sp>
      <p:graphicFrame>
        <p:nvGraphicFramePr>
          <p:cNvPr id="180"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81" name="CustomShape 8"/>
          <p:cNvSpPr/>
          <p:nvPr/>
        </p:nvSpPr>
        <p:spPr>
          <a:xfrm>
            <a:off x="720000" y="2659680"/>
            <a:ext cx="194184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2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D3F093C-CDCF-4AAF-A736-9EBF8B4EAFE1}"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2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7241751-59BB-4134-89AD-37B27B12DC1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8" name="CustomShape 5"/>
          <p:cNvSpPr/>
          <p:nvPr/>
        </p:nvSpPr>
        <p:spPr>
          <a:xfrm>
            <a:off x="685800" y="685800"/>
            <a:ext cx="7768440" cy="106272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3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C65D079-557B-4196-B896-C2B6AF8E5A1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685800" y="1189080"/>
            <a:ext cx="7768440" cy="474984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00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00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23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CD9F895-B09C-4E14-81D4-32B1B170D35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8" name="CustomShape 5"/>
          <p:cNvSpPr/>
          <p:nvPr/>
        </p:nvSpPr>
        <p:spPr>
          <a:xfrm>
            <a:off x="685800" y="685800"/>
            <a:ext cx="7768440" cy="5374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Draft outline (11-19/1442r0)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4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E9096A8-CCF9-4E76-AF24-2FE4CE8FA02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5800" y="1189080"/>
            <a:ext cx="7768440" cy="474984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Draft outline published in August: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u="sng">
                <a:solidFill>
                  <a:srgbClr val="0000ff"/>
                </a:solidFill>
                <a:uFillTx/>
                <a:latin typeface="Times New Roman"/>
                <a:ea typeface="DejaVu Sans"/>
                <a:hlinkClick r:id="rId1"/>
              </a:rPr>
              <a:t>https://mentor.ieee.org/802.11/dcn/19/11-19-1442-00-0rcm-rcm-tig-draft-report-outline.docx</a:t>
            </a:r>
            <a:r>
              <a:rPr b="1" lang="sv-SE" sz="2000" spc="-1" strike="noStrike">
                <a:solidFill>
                  <a:srgbClr val="000000"/>
                </a:solidFill>
                <a:latin typeface="Times New Roman"/>
                <a:ea typeface="DejaVu Sans"/>
              </a:rPr>
              <a:t> </a:t>
            </a:r>
            <a:endParaRPr b="0" lang="sv-SE" sz="2000" spc="-1" strike="noStrike">
              <a:latin typeface="DejaVu Sans"/>
            </a:endParaRPr>
          </a:p>
          <a:p>
            <a:pPr>
              <a:lnSpc>
                <a:spcPct val="100000"/>
              </a:lnSpc>
            </a:pPr>
            <a:r>
              <a:rPr b="1" lang="sv-SE" sz="1800" spc="-1" strike="noStrike">
                <a:solidFill>
                  <a:srgbClr val="000000"/>
                </a:solidFill>
                <a:latin typeface="Times New Roman"/>
                <a:ea typeface="DejaVu Sans"/>
              </a:rPr>
              <a:t>Randomized or Changing MAC address use cases (11-19/1607, Mark Hamilton):</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1" lang="sv-SE" sz="1800" spc="-1" strike="noStrike" u="sng">
                <a:solidFill>
                  <a:srgbClr val="0000ff"/>
                </a:solidFill>
                <a:uFillTx/>
                <a:latin typeface="Times New Roman"/>
                <a:ea typeface="DejaVu Sans"/>
                <a:hlinkClick r:id="rId2"/>
              </a:rPr>
              <a:t>https://mentor.ieee.org/802.11/dcn/19/11-19-1607-00-0rcm-randomized-or-changing-mac-address-use-cases.docx</a:t>
            </a:r>
            <a:r>
              <a:rPr b="1" lang="sv-SE" sz="1800" spc="-1" strike="noStrike">
                <a:solidFill>
                  <a:srgbClr val="000000"/>
                </a:solidFill>
                <a:latin typeface="Times New Roman"/>
                <a:ea typeface="DejaVu Sans"/>
              </a:rPr>
              <a:t> </a:t>
            </a:r>
            <a:endParaRPr b="0" lang="sv-SE" sz="1800" spc="-1" strike="noStrike">
              <a:latin typeface="DejaVu Sans"/>
            </a:endParaRPr>
          </a:p>
        </p:txBody>
      </p:sp>
      <p:sp>
        <p:nvSpPr>
          <p:cNvPr id="24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0D8BDEC-4A20-41C9-BCB7-E24E60CEBBB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8" name="CustomShape 5"/>
          <p:cNvSpPr/>
          <p:nvPr/>
        </p:nvSpPr>
        <p:spPr>
          <a:xfrm>
            <a:off x="685800" y="685800"/>
            <a:ext cx="7768440" cy="53748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5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44BC474-3B2E-4886-905C-F143AD9AC46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685800" y="1584000"/>
            <a:ext cx="7768440" cy="4749840"/>
          </a:xfrm>
          <a:prstGeom prst="rect">
            <a:avLst/>
          </a:prstGeom>
          <a:noFill/>
          <a:ln w="9360">
            <a:noFill/>
          </a:ln>
        </p:spPr>
        <p:style>
          <a:lnRef idx="0"/>
          <a:fillRef idx="0"/>
          <a:effectRef idx="0"/>
          <a:fontRef idx="minor"/>
        </p:style>
      </p:sp>
      <p:sp>
        <p:nvSpPr>
          <p:cNvPr id="25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29F534A-4AB4-441B-9CF2-760704B0B0A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259" name="CustomShape 6"/>
          <p:cNvSpPr/>
          <p:nvPr/>
        </p:nvSpPr>
        <p:spPr>
          <a:xfrm>
            <a:off x="432000" y="1872000"/>
            <a:ext cx="8135280" cy="912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Nimbus Roman"/>
                <a:ea typeface="DejaVu Sans"/>
              </a:rPr>
              <a:t>By timeline, need 1 or 2 sessions before Wed Mid-Week Plenary.</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solidFill>
                  <a:srgbClr val="000000"/>
                </a:solidFill>
                <a:latin typeface="Nimbus Roman"/>
                <a:ea typeface="DejaVu Sans"/>
              </a:rPr>
              <a:t>One additional session before Thursday CAC?</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6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5A5B6BD-474C-4E51-BEDA-5CE811069DB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CustomShape 1"/>
          <p:cNvSpPr/>
          <p:nvPr/>
        </p:nvSpPr>
        <p:spPr>
          <a:xfrm>
            <a:off x="685800" y="1584000"/>
            <a:ext cx="7768440" cy="4749840"/>
          </a:xfrm>
          <a:prstGeom prst="rect">
            <a:avLst/>
          </a:prstGeom>
          <a:noFill/>
          <a:ln w="9360">
            <a:noFill/>
          </a:ln>
        </p:spPr>
        <p:style>
          <a:lnRef idx="0"/>
          <a:fillRef idx="0"/>
          <a:effectRef idx="0"/>
          <a:fontRef idx="minor"/>
        </p:style>
      </p:sp>
      <p:sp>
        <p:nvSpPr>
          <p:cNvPr id="26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43DEFD8-1510-4FFC-8FC5-9046357FEBC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gn="ctr">
              <a:lnSpc>
                <a:spcPct val="90000"/>
              </a:lnSpc>
              <a:spcBef>
                <a:spcPts val="601"/>
              </a:spcBef>
            </a:pPr>
            <a:endParaRPr b="0" lang="sv-SE" sz="18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a:p>
            <a:pPr marL="343080" indent="-34056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560" algn="ctr">
              <a:lnSpc>
                <a:spcPct val="90000"/>
              </a:lnSpc>
              <a:spcBef>
                <a:spcPts val="601"/>
              </a:spcBef>
            </a:pPr>
            <a:endParaRPr b="0" lang="sv-SE" sz="1500" spc="-1" strike="noStrike">
              <a:latin typeface="DejaVu Sans"/>
            </a:endParaRPr>
          </a:p>
        </p:txBody>
      </p:sp>
      <p:sp>
        <p:nvSpPr>
          <p:cNvPr id="183"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B98B530-76D0-445D-A2DD-AFD271C7D8C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4"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5"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86" name="CustomShape 5"/>
          <p:cNvSpPr/>
          <p:nvPr/>
        </p:nvSpPr>
        <p:spPr>
          <a:xfrm>
            <a:off x="678600" y="91584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271"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839D204-54F1-4E7F-A38F-9F98BD3B11B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2"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3"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4"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685800" y="1584000"/>
            <a:ext cx="7768440" cy="4749840"/>
          </a:xfrm>
          <a:prstGeom prst="rect">
            <a:avLst/>
          </a:prstGeom>
          <a:noFill/>
          <a:ln w="9360">
            <a:noFill/>
          </a:ln>
        </p:spPr>
        <p:style>
          <a:lnRef idx="0"/>
          <a:fillRef idx="0"/>
          <a:effectRef idx="0"/>
          <a:fontRef idx="minor"/>
        </p:style>
      </p:sp>
      <p:sp>
        <p:nvSpPr>
          <p:cNvPr id="276"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B48D532-43E9-4FC6-BF7F-7625C66C774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7"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8"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9"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3568680"/>
            <a:ext cx="822852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188" name="CustomShape 2"/>
          <p:cNvSpPr/>
          <p:nvPr/>
        </p:nvSpPr>
        <p:spPr>
          <a:xfrm>
            <a:off x="696960" y="33408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744480" y="333360"/>
            <a:ext cx="8708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0"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1"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73052C85-5763-4048-B154-CA9A714B64D3}"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92" name="CustomShape 4"/>
          <p:cNvSpPr/>
          <p:nvPr/>
        </p:nvSpPr>
        <p:spPr>
          <a:xfrm>
            <a:off x="685800" y="685440"/>
            <a:ext cx="7770240" cy="6534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93" name="CustomShape 5"/>
          <p:cNvSpPr/>
          <p:nvPr/>
        </p:nvSpPr>
        <p:spPr>
          <a:xfrm>
            <a:off x="304560" y="1752480"/>
            <a:ext cx="7846200" cy="4112640"/>
          </a:xfrm>
          <a:prstGeom prst="rect">
            <a:avLst/>
          </a:prstGeom>
          <a:noFill/>
          <a:ln>
            <a:noFill/>
          </a:ln>
        </p:spPr>
        <p:style>
          <a:lnRef idx="0"/>
          <a:fillRef idx="0"/>
          <a:effectRef idx="0"/>
          <a:fontRef idx="minor"/>
        </p:style>
        <p:txBody>
          <a:bodyPr lIns="90360" rIns="90360" tIns="44280" bIns="44280">
            <a:normAutofit/>
          </a:bodyPr>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056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056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4056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457200" indent="-45468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468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a:p>
            <a:pPr marL="457200" indent="-454680">
              <a:lnSpc>
                <a:spcPct val="100000"/>
              </a:lnSpc>
              <a:spcBef>
                <a:spcPts val="601"/>
              </a:spcBef>
            </a:pPr>
            <a:endParaRPr b="0" lang="sv-SE" sz="2400" spc="-1" strike="noStrike">
              <a:latin typeface="DejaVu Sans"/>
            </a:endParaRPr>
          </a:p>
        </p:txBody>
      </p:sp>
      <p:sp>
        <p:nvSpPr>
          <p:cNvPr id="19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4201C0C-122A-48B4-87FD-F13F475B2198}"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9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714240" y="357120"/>
            <a:ext cx="2372760" cy="27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0" name="CustomShape 2"/>
          <p:cNvSpPr/>
          <p:nvPr/>
        </p:nvSpPr>
        <p:spPr>
          <a:xfrm>
            <a:off x="4344840" y="6475320"/>
            <a:ext cx="526680" cy="361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B9C06A23-6CED-4422-B311-5F8F5A26ED81}"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1" name="CustomShape 3"/>
          <p:cNvSpPr/>
          <p:nvPr/>
        </p:nvSpPr>
        <p:spPr>
          <a:xfrm>
            <a:off x="685440" y="609480"/>
            <a:ext cx="7998840" cy="115848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02" name="CustomShape 4"/>
          <p:cNvSpPr/>
          <p:nvPr/>
        </p:nvSpPr>
        <p:spPr>
          <a:xfrm>
            <a:off x="539640" y="1525680"/>
            <a:ext cx="8000640" cy="4493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68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68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68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68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03"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744480" y="333360"/>
            <a:ext cx="8708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5"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6"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801BEB0D-A7FB-41E9-BA7E-23957025B046}"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207" name="CustomShape 4"/>
          <p:cNvSpPr/>
          <p:nvPr/>
        </p:nvSpPr>
        <p:spPr>
          <a:xfrm>
            <a:off x="684360" y="549360"/>
            <a:ext cx="7770240" cy="9201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08" name="CustomShape 5"/>
          <p:cNvSpPr/>
          <p:nvPr/>
        </p:nvSpPr>
        <p:spPr>
          <a:xfrm>
            <a:off x="685800" y="1447560"/>
            <a:ext cx="7770240" cy="3669480"/>
          </a:xfrm>
          <a:prstGeom prst="rect">
            <a:avLst/>
          </a:prstGeom>
          <a:noFill/>
          <a:ln>
            <a:noFill/>
          </a:ln>
        </p:spPr>
        <p:style>
          <a:lnRef idx="0"/>
          <a:fillRef idx="0"/>
          <a:effectRef idx="0"/>
          <a:fontRef idx="minor"/>
        </p:style>
        <p:txBody>
          <a:bodyPr lIns="92160" rIns="92160" tIns="46080" bIns="46080">
            <a:normAutofit/>
          </a:bodyPr>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56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332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85800" y="1584000"/>
            <a:ext cx="7768440" cy="4749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4056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564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(11-19/1442r0)</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56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10"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C973551-456E-4E60-A289-9430A32BFEC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1"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2"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3"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1981080"/>
            <a:ext cx="7768440" cy="4110840"/>
          </a:xfrm>
          <a:prstGeom prst="rect">
            <a:avLst/>
          </a:prstGeom>
          <a:noFill/>
          <a:ln w="9360">
            <a:noFill/>
          </a:ln>
        </p:spPr>
        <p:style>
          <a:lnRef idx="0"/>
          <a:fillRef idx="0"/>
          <a:effectRef idx="0"/>
          <a:fontRef idx="minor"/>
        </p:style>
        <p:txBody>
          <a:bodyPr lIns="92160" rIns="92160" tIns="46080" bIns="46080">
            <a:noAutofit/>
          </a:bodyPr>
          <a:p>
            <a:pPr marL="343080" indent="-34056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332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15" name="CustomShape 2"/>
          <p:cNvSpPr/>
          <p:nvPr/>
        </p:nvSpPr>
        <p:spPr>
          <a:xfrm>
            <a:off x="4344840" y="6475320"/>
            <a:ext cx="525960" cy="36108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252DEEF-D764-43D7-8960-43B66FE98498}"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6" name="CustomShape 3"/>
          <p:cNvSpPr/>
          <p:nvPr/>
        </p:nvSpPr>
        <p:spPr>
          <a:xfrm>
            <a:off x="5357880" y="6475320"/>
            <a:ext cx="3182040" cy="1785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7" name="CustomShape 4"/>
          <p:cNvSpPr/>
          <p:nvPr/>
        </p:nvSpPr>
        <p:spPr>
          <a:xfrm>
            <a:off x="696960" y="333360"/>
            <a:ext cx="1872360" cy="2703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8" name="CustomShape 5"/>
          <p:cNvSpPr/>
          <p:nvPr/>
        </p:nvSpPr>
        <p:spPr>
          <a:xfrm>
            <a:off x="685800" y="685800"/>
            <a:ext cx="7768440" cy="106272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1578</TotalTime>
  <Application>LibreOffice/6.2.6.2$Linux_X86_64 LibreOffice_project/20$Build-2</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2019-09-17T08:31:00Z</dcterms:modified>
  <cp:revision>56</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