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1.xml.rels" ContentType="application/vnd.openxmlformats-package.relationships+xml"/>
  <Override PartName="/ppt/notesSlides/_rels/notesSlide4.xml.rels" ContentType="application/vnd.openxmlformats-package.relationships+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slides/_rels/slide21.xml.rels" ContentType="application/vnd.openxmlformats-package.relationships+xml"/>
  <Override PartName="/ppt/slides/_rels/slide20.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12.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3.xml.rels" ContentType="application/vnd.openxmlformats-package.relationships+xml"/>
  <Override PartName="/ppt/slides/_rels/slide8.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_rels/slide18.xml.rels" ContentType="application/vnd.openxmlformats-package.relationships+xml"/>
  <Override PartName="/ppt/slides/_rels/slide11.xml.rels" ContentType="application/vnd.openxmlformats-package.relationships+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20.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23.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127"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128"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129"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130"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13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0BB8FB6B-CF68-40F2-8E15-6B89B1623487}"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1"/>
          <p:cNvSpPr/>
          <p:nvPr/>
        </p:nvSpPr>
        <p:spPr>
          <a:xfrm>
            <a:off x="5640480" y="96840"/>
            <a:ext cx="637920" cy="2091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234" name="CustomShape 2"/>
          <p:cNvSpPr/>
          <p:nvPr/>
        </p:nvSpPr>
        <p:spPr>
          <a:xfrm>
            <a:off x="654120" y="96840"/>
            <a:ext cx="823680" cy="2091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235" name="CustomShape 3"/>
          <p:cNvSpPr/>
          <p:nvPr/>
        </p:nvSpPr>
        <p:spPr>
          <a:xfrm>
            <a:off x="5357880" y="8985240"/>
            <a:ext cx="92052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236" name="CustomShape 4"/>
          <p:cNvSpPr/>
          <p:nvPr/>
        </p:nvSpPr>
        <p:spPr>
          <a:xfrm>
            <a:off x="3222720" y="8985240"/>
            <a:ext cx="509400" cy="3618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751CF87F-7120-4D9D-B8C9-84CB0BFE581A}"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37" name="CustomShape 5"/>
          <p:cNvSpPr/>
          <p:nvPr/>
        </p:nvSpPr>
        <p:spPr>
          <a:xfrm>
            <a:off x="1154160" y="701640"/>
            <a:ext cx="4624200" cy="3466800"/>
          </a:xfrm>
          <a:prstGeom prst="rect">
            <a:avLst/>
          </a:prstGeom>
          <a:solidFill>
            <a:srgbClr val="ffffff"/>
          </a:solidFill>
          <a:ln w="9360">
            <a:solidFill>
              <a:srgbClr val="000000"/>
            </a:solidFill>
            <a:miter/>
          </a:ln>
        </p:spPr>
        <p:style>
          <a:lnRef idx="0"/>
          <a:fillRef idx="0"/>
          <a:effectRef idx="0"/>
          <a:fontRef idx="minor"/>
        </p:style>
      </p:sp>
      <p:sp>
        <p:nvSpPr>
          <p:cNvPr id="238" name="PlaceHolder 6"/>
          <p:cNvSpPr>
            <a:spLocks noGrp="1"/>
          </p:cNvSpPr>
          <p:nvPr>
            <p:ph type="body"/>
          </p:nvPr>
        </p:nvSpPr>
        <p:spPr>
          <a:xfrm>
            <a:off x="923760" y="4408560"/>
            <a:ext cx="5084640" cy="426852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
          <p:cNvSpPr/>
          <p:nvPr/>
        </p:nvSpPr>
        <p:spPr>
          <a:xfrm>
            <a:off x="1092960" y="11916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56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40" name="CustomShape 2"/>
          <p:cNvSpPr/>
          <p:nvPr/>
        </p:nvSpPr>
        <p:spPr>
          <a:xfrm>
            <a:off x="4311360" y="11916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56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41" name="CustomShape 3"/>
          <p:cNvSpPr/>
          <p:nvPr/>
        </p:nvSpPr>
        <p:spPr>
          <a:xfrm>
            <a:off x="116280" y="11916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56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42"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43" name="CustomShape 5"/>
          <p:cNvSpPr/>
          <p:nvPr/>
        </p:nvSpPr>
        <p:spPr>
          <a:xfrm>
            <a:off x="2908080" y="9615600"/>
            <a:ext cx="98820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456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78C0AB69-F3E0-44D3-B610-426B387273F5}" type="slidenum">
              <a:rPr b="0" lang="sv-SE" sz="1800" spc="-1" strike="noStrike">
                <a:solidFill>
                  <a:srgbClr val="000000"/>
                </a:solidFill>
                <a:latin typeface="DejaVu Sans"/>
              </a:rPr>
              <a:t>&lt;number&gt;</a:t>
            </a:fld>
            <a:endParaRPr b="0" lang="sv-SE" sz="1800" spc="-1" strike="noStrike">
              <a:latin typeface="DejaVu Sans"/>
            </a:endParaRPr>
          </a:p>
        </p:txBody>
      </p:sp>
      <p:sp>
        <p:nvSpPr>
          <p:cNvPr id="244" name="PlaceHolder 6"/>
          <p:cNvSpPr>
            <a:spLocks noGrp="1"/>
          </p:cNvSpPr>
          <p:nvPr>
            <p:ph type="body"/>
          </p:nvPr>
        </p:nvSpPr>
        <p:spPr>
          <a:xfrm>
            <a:off x="905040" y="4552560"/>
            <a:ext cx="4983120" cy="4176000"/>
          </a:xfrm>
          <a:prstGeom prst="rect">
            <a:avLst/>
          </a:prstGeom>
        </p:spPr>
        <p:txBody>
          <a:bodyPr lIns="0" rIns="0" tIns="0" bIns="0">
            <a:spAutoFit/>
          </a:bodyPr>
          <a:p>
            <a:endParaRPr b="0" lang="sv-SE" sz="2000" spc="-1" strike="noStrike">
              <a:latin typeface="DejaVu Sans"/>
            </a:endParaRPr>
          </a:p>
        </p:txBody>
      </p:sp>
      <p:sp>
        <p:nvSpPr>
          <p:cNvPr id="245" name="PlaceHolder 7"/>
          <p:cNvSpPr>
            <a:spLocks noGrp="1"/>
          </p:cNvSpPr>
          <p:nvPr>
            <p:ph type="sldImg"/>
          </p:nvPr>
        </p:nvSpPr>
        <p:spPr>
          <a:xfrm>
            <a:off x="914400" y="744480"/>
            <a:ext cx="4965840" cy="3724560"/>
          </a:xfrm>
          <a:prstGeom prst="rect">
            <a:avLst/>
          </a:prstGeom>
        </p:spPr>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CustomShape 1"/>
          <p:cNvSpPr/>
          <p:nvPr/>
        </p:nvSpPr>
        <p:spPr>
          <a:xfrm>
            <a:off x="3084840" y="9615600"/>
            <a:ext cx="6350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A3694764-C94F-463E-9468-DEFA33790CD4}"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247" name="CustomShape 2"/>
          <p:cNvSpPr/>
          <p:nvPr/>
        </p:nvSpPr>
        <p:spPr>
          <a:xfrm>
            <a:off x="5640480" y="96840"/>
            <a:ext cx="638280" cy="209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248" name="CustomShape 3"/>
          <p:cNvSpPr/>
          <p:nvPr/>
        </p:nvSpPr>
        <p:spPr>
          <a:xfrm>
            <a:off x="654120" y="96840"/>
            <a:ext cx="824040" cy="209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249" name="CustomShape 4"/>
          <p:cNvSpPr/>
          <p:nvPr/>
        </p:nvSpPr>
        <p:spPr>
          <a:xfrm>
            <a:off x="5357880" y="8985240"/>
            <a:ext cx="920880" cy="179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250" name="CustomShape 5"/>
          <p:cNvSpPr/>
          <p:nvPr/>
        </p:nvSpPr>
        <p:spPr>
          <a:xfrm>
            <a:off x="3222720" y="8985240"/>
            <a:ext cx="509760" cy="36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5BFA1577-0764-4626-B846-83C954B487EF}"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51" name="PlaceHolder 6"/>
          <p:cNvSpPr>
            <a:spLocks noGrp="1"/>
          </p:cNvSpPr>
          <p:nvPr>
            <p:ph type="sldImg"/>
          </p:nvPr>
        </p:nvSpPr>
        <p:spPr>
          <a:xfrm>
            <a:off x="1154160" y="701640"/>
            <a:ext cx="4624560" cy="3467160"/>
          </a:xfrm>
          <a:prstGeom prst="rect">
            <a:avLst/>
          </a:prstGeom>
        </p:spPr>
      </p:sp>
      <p:sp>
        <p:nvSpPr>
          <p:cNvPr id="252" name="CustomShape 7"/>
          <p:cNvSpPr/>
          <p:nvPr/>
        </p:nvSpPr>
        <p:spPr>
          <a:xfrm>
            <a:off x="923760" y="4408560"/>
            <a:ext cx="5085000" cy="4268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CustomShape 1"/>
          <p:cNvSpPr/>
          <p:nvPr/>
        </p:nvSpPr>
        <p:spPr>
          <a:xfrm>
            <a:off x="1092960" y="11916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56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54" name="CustomShape 2"/>
          <p:cNvSpPr/>
          <p:nvPr/>
        </p:nvSpPr>
        <p:spPr>
          <a:xfrm>
            <a:off x="4311360" y="11916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56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55" name="CustomShape 3"/>
          <p:cNvSpPr/>
          <p:nvPr/>
        </p:nvSpPr>
        <p:spPr>
          <a:xfrm>
            <a:off x="116280" y="11916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56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56"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57"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456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B7888B51-152C-482F-9D0B-77034EDA8364}" type="slidenum">
              <a:rPr b="0" lang="sv-SE" sz="1800" spc="-1" strike="noStrike">
                <a:solidFill>
                  <a:srgbClr val="000000"/>
                </a:solidFill>
                <a:latin typeface="DejaVu Sans"/>
              </a:rPr>
              <a:t>&lt;number&gt;</a:t>
            </a:fld>
            <a:endParaRPr b="0" lang="sv-SE" sz="1800" spc="-1" strike="noStrike">
              <a:latin typeface="DejaVu Sans"/>
            </a:endParaRPr>
          </a:p>
        </p:txBody>
      </p:sp>
      <p:sp>
        <p:nvSpPr>
          <p:cNvPr id="258" name="PlaceHolder 6"/>
          <p:cNvSpPr>
            <a:spLocks noGrp="1"/>
          </p:cNvSpPr>
          <p:nvPr>
            <p:ph type="sldImg"/>
          </p:nvPr>
        </p:nvSpPr>
        <p:spPr>
          <a:xfrm>
            <a:off x="914400" y="744480"/>
            <a:ext cx="4965840" cy="3724560"/>
          </a:xfrm>
          <a:prstGeom prst="rect">
            <a:avLst/>
          </a:prstGeom>
        </p:spPr>
      </p:sp>
      <p:sp>
        <p:nvSpPr>
          <p:cNvPr id="259" name="PlaceHolder 7"/>
          <p:cNvSpPr>
            <a:spLocks noGrp="1"/>
          </p:cNvSpPr>
          <p:nvPr>
            <p:ph type="body"/>
          </p:nvPr>
        </p:nvSpPr>
        <p:spPr>
          <a:xfrm>
            <a:off x="678960" y="4717800"/>
            <a:ext cx="5434200" cy="4176000"/>
          </a:xfrm>
          <a:prstGeom prst="rect">
            <a:avLst/>
          </a:prstGeom>
        </p:spPr>
        <p:txBody>
          <a:bodyPr lIns="0" rIns="0" tIns="0" bIns="0">
            <a:spAutoFit/>
          </a:bodyPr>
          <a:p>
            <a:endParaRPr b="0" lang="sv-SE" sz="2000" spc="-1" strike="noStrike">
              <a:latin typeface="DejaVu Sans"/>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1159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457200" y="1159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1159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1159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8840" cy="27108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802.11-19/1420r0 </a:t>
            </a:r>
            <a:endParaRPr b="0" lang="sv-SE" sz="1800" spc="-1" strike="noStrike">
              <a:latin typeface="DejaVu Sans"/>
            </a:endParaRPr>
          </a:p>
        </p:txBody>
      </p:sp>
      <p:sp>
        <p:nvSpPr>
          <p:cNvPr id="4" name="PlaceHolder 5"/>
          <p:cNvSpPr>
            <a:spLocks noGrp="1"/>
          </p:cNvSpPr>
          <p:nvPr>
            <p:ph type="title"/>
          </p:nvPr>
        </p:nvSpPr>
        <p:spPr>
          <a:xfrm>
            <a:off x="698760" y="1374840"/>
            <a:ext cx="8228880" cy="1145160"/>
          </a:xfrm>
          <a:prstGeom prst="rect">
            <a:avLst/>
          </a:prstGeom>
        </p:spPr>
        <p:txBody>
          <a:bodyPr lIns="0" rIns="0" tIns="0" bIns="0" anchor="ctr">
            <a:spAutoFit/>
          </a:bodyPr>
          <a:p>
            <a:r>
              <a:rPr b="0" lang="sv-SE" sz="1800" spc="-1" strike="noStrike">
                <a:latin typeface="DejaVu Sans"/>
              </a:rPr>
              <a:t>Click to edit the </a:t>
            </a:r>
            <a:r>
              <a:rPr b="0" lang="sv-SE" sz="1800" spc="-1" strike="noStrike">
                <a:latin typeface="DejaVu Sans"/>
              </a:rPr>
              <a:t>title text format</a:t>
            </a:r>
            <a:endParaRPr b="0" lang="sv-SE" sz="18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8840" cy="27108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802.11-19/1420r0 </a:t>
            </a:r>
            <a:endParaRPr b="0" lang="sv-SE" sz="1800" spc="-1" strike="noStrike">
              <a:latin typeface="DejaVu Sans"/>
            </a:endParaRPr>
          </a:p>
        </p:txBody>
      </p:sp>
      <p:sp>
        <p:nvSpPr>
          <p:cNvPr id="46" name="PlaceHolder 5"/>
          <p:cNvSpPr>
            <a:spLocks noGrp="1"/>
          </p:cNvSpPr>
          <p:nvPr>
            <p:ph type="title"/>
          </p:nvPr>
        </p:nvSpPr>
        <p:spPr>
          <a:xfrm>
            <a:off x="457200" y="1159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5088600" y="332640"/>
            <a:ext cx="336312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802.11-19/1420r0 </a:t>
            </a:r>
            <a:endParaRPr b="0" lang="sv-SE" sz="1800" spc="-1" strike="noStrike">
              <a:latin typeface="DejaVu Sans"/>
            </a:endParaRPr>
          </a:p>
        </p:txBody>
      </p:sp>
      <p:sp>
        <p:nvSpPr>
          <p:cNvPr id="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86"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456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88" name="PlaceHolder 5"/>
          <p:cNvSpPr>
            <a:spLocks noGrp="1"/>
          </p:cNvSpPr>
          <p:nvPr>
            <p:ph type="title"/>
          </p:nvPr>
        </p:nvSpPr>
        <p:spPr>
          <a:xfrm>
            <a:off x="457200" y="1231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s://mentor.ieee.org/802.11/dcn/19/11-19-0588-02-0rcm-summary-of-discussions-on-randomized-and-changing-mac-addresses-2014-2019.odt" TargetMode="External"/><Relationship Id="rId2" Type="http://schemas.openxmlformats.org/officeDocument/2006/relationships/hyperlink" Target="https://mentor.ieee.org/802.11/dcn/19/11-19-0982-06-0rcm-rcm-tig-july-2019-meeting-agenda.pptx"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25.xml"/><Relationship Id="rId5"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25.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2" name="CustomShape 1"/>
          <p:cNvSpPr/>
          <p:nvPr/>
        </p:nvSpPr>
        <p:spPr>
          <a:xfrm>
            <a:off x="696960" y="333360"/>
            <a:ext cx="23014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133" name="CustomShape 2"/>
          <p:cNvSpPr/>
          <p:nvPr/>
        </p:nvSpPr>
        <p:spPr>
          <a:xfrm>
            <a:off x="5500800" y="6475320"/>
            <a:ext cx="303984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34" name="CustomShape 3"/>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C6B7981-1339-415D-97D3-467079378272}"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35" name="CustomShape 4"/>
          <p:cNvSpPr/>
          <p:nvPr/>
        </p:nvSpPr>
        <p:spPr>
          <a:xfrm>
            <a:off x="723240" y="630360"/>
            <a:ext cx="7770600" cy="10648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136" name="CustomShape 5"/>
          <p:cNvSpPr/>
          <p:nvPr/>
        </p:nvSpPr>
        <p:spPr>
          <a:xfrm>
            <a:off x="685800" y="1523880"/>
            <a:ext cx="7770600" cy="394920"/>
          </a:xfrm>
          <a:prstGeom prst="rect">
            <a:avLst/>
          </a:prstGeom>
          <a:noFill/>
          <a:ln w="9360">
            <a:noFill/>
          </a:ln>
        </p:spPr>
        <p:style>
          <a:lnRef idx="0"/>
          <a:fillRef idx="0"/>
          <a:effectRef idx="0"/>
          <a:fontRef idx="minor"/>
        </p:style>
        <p:txBody>
          <a:bodyPr lIns="92160" rIns="92160" tIns="46080" bIns="46080">
            <a:noAutofit/>
          </a:bodyPr>
          <a:p>
            <a:pPr marL="343080" indent="-34128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2019-08-12</a:t>
            </a:r>
            <a:endParaRPr b="0" lang="sv-SE" sz="2000" spc="-1" strike="noStrike">
              <a:latin typeface="DejaVu Sans"/>
            </a:endParaRPr>
          </a:p>
        </p:txBody>
      </p:sp>
      <p:sp>
        <p:nvSpPr>
          <p:cNvPr id="137" name="CustomShape 6"/>
          <p:cNvSpPr/>
          <p:nvPr/>
        </p:nvSpPr>
        <p:spPr>
          <a:xfrm>
            <a:off x="533520" y="1940040"/>
            <a:ext cx="2489040" cy="578520"/>
          </a:xfrm>
          <a:prstGeom prst="rect">
            <a:avLst/>
          </a:prstGeom>
          <a:noFill/>
          <a:ln w="9360">
            <a:noFill/>
          </a:ln>
        </p:spPr>
        <p:style>
          <a:lnRef idx="0"/>
          <a:fillRef idx="0"/>
          <a:effectRef idx="0"/>
          <a:fontRef idx="minor"/>
        </p:style>
      </p:sp>
      <p:graphicFrame>
        <p:nvGraphicFramePr>
          <p:cNvPr id="138"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139" name="CustomShape 8"/>
          <p:cNvSpPr/>
          <p:nvPr/>
        </p:nvSpPr>
        <p:spPr>
          <a:xfrm>
            <a:off x="720000" y="2659680"/>
            <a:ext cx="194256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CustomShape 1"/>
          <p:cNvSpPr/>
          <p:nvPr/>
        </p:nvSpPr>
        <p:spPr>
          <a:xfrm>
            <a:off x="685800" y="1584000"/>
            <a:ext cx="7769160" cy="4750560"/>
          </a:xfrm>
          <a:prstGeom prst="rect">
            <a:avLst/>
          </a:prstGeom>
          <a:noFill/>
          <a:ln w="9360">
            <a:noFill/>
          </a:ln>
        </p:spPr>
        <p:style>
          <a:lnRef idx="0"/>
          <a:fillRef idx="0"/>
          <a:effectRef idx="0"/>
          <a:fontRef idx="minor"/>
        </p:style>
        <p:txBody>
          <a:bodyPr lIns="92160" rIns="92160" tIns="46080" bIns="46080">
            <a:noAutofit/>
          </a:bodyPr>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marL="343080" indent="-34128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128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128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177"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6CD47FF-131A-4D16-BCF8-980E11FD52A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78"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9"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180"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685800" y="1584000"/>
            <a:ext cx="7769160" cy="4750560"/>
          </a:xfrm>
          <a:prstGeom prst="rect">
            <a:avLst/>
          </a:prstGeom>
          <a:noFill/>
          <a:ln w="9360">
            <a:noFill/>
          </a:ln>
        </p:spPr>
        <p:style>
          <a:lnRef idx="0"/>
          <a:fillRef idx="0"/>
          <a:effectRef idx="0"/>
          <a:fontRef idx="minor"/>
        </p:style>
        <p:txBody>
          <a:bodyPr lIns="92160" rIns="92160" tIns="46080" bIns="46080">
            <a:noAutofit/>
          </a:bodyPr>
          <a:p>
            <a:pPr marL="343080" indent="-34128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Agenda approved?</a:t>
            </a:r>
            <a:endParaRPr b="0" lang="sv-SE" sz="1800" spc="-1" strike="noStrike">
              <a:latin typeface="DejaVu Sans"/>
            </a:endParaRPr>
          </a:p>
        </p:txBody>
      </p:sp>
      <p:sp>
        <p:nvSpPr>
          <p:cNvPr id="182"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D4AC95E-7580-4D2D-80D6-34B6ED0CB4BE}"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83"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4"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185" name="CustomShape 5"/>
          <p:cNvSpPr/>
          <p:nvPr/>
        </p:nvSpPr>
        <p:spPr>
          <a:xfrm>
            <a:off x="685800" y="685800"/>
            <a:ext cx="7769160" cy="106344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CustomShape 1"/>
          <p:cNvSpPr/>
          <p:nvPr/>
        </p:nvSpPr>
        <p:spPr>
          <a:xfrm>
            <a:off x="685800" y="1584000"/>
            <a:ext cx="7769160" cy="4750560"/>
          </a:xfrm>
          <a:prstGeom prst="rect">
            <a:avLst/>
          </a:prstGeom>
          <a:noFill/>
          <a:ln w="9360">
            <a:noFill/>
          </a:ln>
        </p:spPr>
        <p:style>
          <a:lnRef idx="0"/>
          <a:fillRef idx="0"/>
          <a:effectRef idx="0"/>
          <a:fontRef idx="minor"/>
        </p:style>
        <p:txBody>
          <a:bodyPr lIns="92160" rIns="92160" tIns="46080" bIns="46080">
            <a:noAutofit/>
          </a:bodyPr>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July meeting.</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187"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04B7BFA-C947-4E51-BFF0-0BE915BA267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88"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9"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190"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CustomShape 1"/>
          <p:cNvSpPr/>
          <p:nvPr/>
        </p:nvSpPr>
        <p:spPr>
          <a:xfrm>
            <a:off x="685800" y="1189080"/>
            <a:ext cx="7769160" cy="475056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2000" spc="-1" strike="noStrike">
                <a:solidFill>
                  <a:srgbClr val="000000"/>
                </a:solidFill>
                <a:latin typeface="Times New Roman"/>
                <a:ea typeface="DejaVu Sans"/>
              </a:rPr>
              <a:t>Some background to TIG:</a:t>
            </a:r>
            <a:endParaRPr b="0" lang="sv-SE" sz="2000" spc="-1" strike="noStrike">
              <a:latin typeface="DejaVu Sans"/>
            </a:endParaRPr>
          </a:p>
          <a:p>
            <a:pPr>
              <a:lnSpc>
                <a:spcPct val="100000"/>
              </a:lnSpc>
            </a:pPr>
            <a:r>
              <a:rPr b="0" lang="sv-SE" sz="2000" spc="-1" strike="noStrike">
                <a:solidFill>
                  <a:srgbClr val="000000"/>
                </a:solidFill>
                <a:latin typeface="Times New Roman"/>
                <a:ea typeface="AR PL UMing CN"/>
              </a:rPr>
              <a:t>Summary of discussions on randomized and changing MAC addresses 2014-2019, Amelia Andersdotter, </a:t>
            </a:r>
            <a:r>
              <a:rPr b="0" lang="sv-SE" sz="2000" spc="-1" strike="noStrike" u="sng">
                <a:solidFill>
                  <a:srgbClr val="0066ff"/>
                </a:solidFill>
                <a:uFillTx/>
                <a:latin typeface="Times New Roman"/>
                <a:ea typeface="AR PL UMing CN"/>
                <a:hlinkClick r:id="rId1"/>
              </a:rPr>
              <a:t>11-19/0588r2</a:t>
            </a:r>
            <a:r>
              <a:rPr b="0" lang="sv-SE" sz="2000" spc="-1" strike="noStrike">
                <a:solidFill>
                  <a:srgbClr val="000000"/>
                </a:solidFill>
                <a:latin typeface="Times New Roman"/>
                <a:ea typeface="AR PL UMing CN"/>
              </a:rPr>
              <a:t>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AR PL UMing CN"/>
              </a:rPr>
              <a:t>Final Agenda: </a:t>
            </a:r>
            <a:r>
              <a:rPr b="0" lang="sv-SE" sz="2000" spc="-1" strike="noStrike" u="sng">
                <a:solidFill>
                  <a:srgbClr val="0066ff"/>
                </a:solidFill>
                <a:uFillTx/>
                <a:latin typeface="Times New Roman"/>
                <a:ea typeface="AR PL UMing CN"/>
                <a:hlinkClick r:id="rId2"/>
              </a:rPr>
              <a:t>11-19/0982r6</a:t>
            </a:r>
            <a:r>
              <a:rPr b="0" lang="sv-SE" sz="2000" spc="-1" strike="noStrike">
                <a:solidFill>
                  <a:srgbClr val="000000"/>
                </a:solidFill>
                <a:latin typeface="Times New Roman"/>
                <a:ea typeface="AR PL UMing CN"/>
              </a:rPr>
              <a:t>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Work completed</a:t>
            </a:r>
            <a:endParaRPr b="0" lang="sv-SE" sz="2000" spc="-1" strike="noStrike">
              <a:latin typeface="DejaVu Sans"/>
            </a:endParaRPr>
          </a:p>
          <a:p>
            <a:pPr>
              <a:lnSpc>
                <a:spcPct val="100000"/>
              </a:lnSpc>
            </a:pPr>
            <a:r>
              <a:rPr b="0" lang="sv-SE" sz="2000" spc="-1" strike="noStrike">
                <a:solidFill>
                  <a:srgbClr val="000000"/>
                </a:solidFill>
                <a:latin typeface="Times New Roman"/>
                <a:ea typeface="MS Gothic"/>
              </a:rPr>
              <a:t>Reviewed five presentations.</a:t>
            </a:r>
            <a:endParaRPr b="0" lang="sv-SE" sz="2000" spc="-1" strike="noStrike">
              <a:latin typeface="DejaVu Sans"/>
            </a:endParaRPr>
          </a:p>
          <a:p>
            <a:pPr>
              <a:lnSpc>
                <a:spcPct val="100000"/>
              </a:lnSpc>
            </a:pPr>
            <a:r>
              <a:rPr b="0" lang="sv-SE" sz="2000" spc="-1" strike="noStrike">
                <a:solidFill>
                  <a:srgbClr val="000000"/>
                </a:solidFill>
                <a:latin typeface="Times New Roman"/>
                <a:ea typeface="MS Gothic"/>
              </a:rPr>
              <a:t>Discussion on timeline and the future outline draft report.</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Agreed work plan (2019)</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August: Outline of the draft report (headlines) </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September : 3 meeting slots.  Discussion on outline of draft report based on individual contributions for text chunks for the draft report (provided in good time before the meeting). Produce a first draft report. </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November: Conclusion. Goal: finalize report and give to CAC before wed/thur evening. </a:t>
            </a:r>
            <a:endParaRPr b="0" lang="sv-SE" sz="2000" spc="-1" strike="noStrike">
              <a:latin typeface="DejaVu Sans"/>
            </a:endParaRPr>
          </a:p>
        </p:txBody>
      </p:sp>
      <p:sp>
        <p:nvSpPr>
          <p:cNvPr id="192"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FE92E36-2A1E-4318-8D7C-A6BBC8BBDBDE}"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93"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4"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195" name="CustomShape 5"/>
          <p:cNvSpPr/>
          <p:nvPr/>
        </p:nvSpPr>
        <p:spPr>
          <a:xfrm>
            <a:off x="685800" y="685800"/>
            <a:ext cx="7769160" cy="5382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Summary of July meeting</a:t>
            </a:r>
            <a:endParaRPr b="0" lang="sv-SE" sz="2200" spc="-1" strike="noStrike">
              <a:latin typeface="DejaVu Sans"/>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685800" y="1584000"/>
            <a:ext cx="7769160" cy="4750560"/>
          </a:xfrm>
          <a:prstGeom prst="rect">
            <a:avLst/>
          </a:prstGeom>
          <a:noFill/>
          <a:ln w="9360">
            <a:noFill/>
          </a:ln>
        </p:spPr>
        <p:style>
          <a:lnRef idx="0"/>
          <a:fillRef idx="0"/>
          <a:effectRef idx="0"/>
          <a:fontRef idx="minor"/>
        </p:style>
        <p:txBody>
          <a:bodyPr lIns="92160" rIns="92160" tIns="46080" bIns="46080">
            <a:noAutofit/>
          </a:bodyPr>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a:t>
            </a:r>
            <a:r>
              <a:rPr b="1" lang="sv-SE" sz="1600" spc="-1" strike="noStrike">
                <a:solidFill>
                  <a:srgbClr val="696969"/>
                </a:solidFill>
                <a:latin typeface="Times New Roman"/>
                <a:ea typeface="MS Gothic"/>
              </a:rPr>
              <a:t>order</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a:t>
            </a:r>
            <a:r>
              <a:rPr b="1" lang="sv-SE" sz="1600" spc="-1" strike="noStrike">
                <a:solidFill>
                  <a:srgbClr val="696969"/>
                </a:solidFill>
                <a:latin typeface="Times New Roman"/>
                <a:ea typeface="MS Gothic"/>
              </a:rPr>
              <a:t>for the meeting</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a:t>
            </a:r>
            <a:r>
              <a:rPr b="1" lang="sv-SE" sz="1600" spc="-1" strike="noStrike">
                <a:solidFill>
                  <a:srgbClr val="696969"/>
                </a:solidFill>
                <a:latin typeface="Times New Roman"/>
                <a:ea typeface="MS Gothic"/>
              </a:rPr>
              <a:t>guidelines, policies, </a:t>
            </a:r>
            <a:r>
              <a:rPr b="1" lang="sv-SE" sz="1600" spc="-1" strike="noStrike">
                <a:solidFill>
                  <a:srgbClr val="696969"/>
                </a:solidFill>
                <a:latin typeface="Times New Roman"/>
                <a:ea typeface="MS Gothic"/>
              </a:rPr>
              <a:t>attendance.</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a:t>
            </a:r>
            <a:r>
              <a:rPr b="1" lang="sv-SE" sz="1600" spc="-1" strike="noStrike">
                <a:solidFill>
                  <a:srgbClr val="696969"/>
                </a:solidFill>
                <a:latin typeface="Times New Roman"/>
                <a:ea typeface="MS Gothic"/>
              </a:rPr>
              <a:t>meeting</a:t>
            </a:r>
            <a:r>
              <a:rPr b="1" lang="sv-SE" sz="1600" spc="-1" strike="noStrike">
                <a:solidFill>
                  <a:srgbClr val="000000"/>
                </a:solidFill>
                <a:latin typeface="Times New Roman"/>
                <a:ea typeface="MS Gothic"/>
              </a:rPr>
              <a:t>.</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a:t>
            </a:r>
            <a:r>
              <a:rPr b="1" lang="sv-SE" sz="1600" spc="-1" strike="noStrike">
                <a:solidFill>
                  <a:srgbClr val="000000"/>
                </a:solidFill>
                <a:latin typeface="Times New Roman"/>
                <a:ea typeface="MS Gothic"/>
              </a:rPr>
              <a:t>report.</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a:t>
            </a:r>
            <a:r>
              <a:rPr b="1" lang="sv-SE" sz="1600" spc="-1" strike="noStrike">
                <a:solidFill>
                  <a:srgbClr val="696969"/>
                </a:solidFill>
                <a:latin typeface="Times New Roman"/>
                <a:ea typeface="MS Gothic"/>
              </a:rPr>
              <a:t>sessions</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197"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3BB7254-E091-47AE-AB82-4250E0709BF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98"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9"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200"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TextShape 1"/>
          <p:cNvSpPr txBox="1"/>
          <p:nvPr/>
        </p:nvSpPr>
        <p:spPr>
          <a:xfrm>
            <a:off x="457200" y="1159200"/>
            <a:ext cx="8229240" cy="1144800"/>
          </a:xfrm>
          <a:prstGeom prst="rect">
            <a:avLst/>
          </a:prstGeom>
          <a:noFill/>
          <a:ln>
            <a:noFill/>
          </a:ln>
        </p:spPr>
        <p:txBody>
          <a:bodyPr lIns="0" rIns="0" tIns="0" bIns="0" anchor="ctr">
            <a:spAutoFit/>
          </a:bodyPr>
          <a:p>
            <a:pPr algn="ctr"/>
            <a:r>
              <a:rPr b="0" lang="sv-SE" sz="4400" spc="-1" strike="noStrike">
                <a:latin typeface="DejaVu Sans"/>
              </a:rPr>
              <a:t>Draft report outline (tbp)</a:t>
            </a:r>
            <a:endParaRPr b="0" lang="sv-SE" sz="4400" spc="-1" strike="noStrike">
              <a:latin typeface="DejaVu Sans"/>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685800" y="1584000"/>
            <a:ext cx="7769160" cy="4750560"/>
          </a:xfrm>
          <a:prstGeom prst="rect">
            <a:avLst/>
          </a:prstGeom>
          <a:noFill/>
          <a:ln w="9360">
            <a:noFill/>
          </a:ln>
        </p:spPr>
        <p:style>
          <a:lnRef idx="0"/>
          <a:fillRef idx="0"/>
          <a:effectRef idx="0"/>
          <a:fontRef idx="minor"/>
        </p:style>
        <p:txBody>
          <a:bodyPr lIns="92160" rIns="92160" tIns="46080" bIns="46080">
            <a:noAutofit/>
          </a:bodyPr>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r>
              <a:rPr b="1" lang="sv-SE" sz="1600" spc="-1" strike="noStrike">
                <a:solidFill>
                  <a:srgbClr val="000000"/>
                </a:solidFill>
                <a:latin typeface="Times New Roman"/>
                <a:ea typeface="MS Gothic"/>
              </a:rPr>
              <a:t>.</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Teleconferences/future sessions</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03"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04E6FB2-50A3-419B-B059-D0B88C6DD13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04"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5"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206"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CustomShape 1"/>
          <p:cNvSpPr/>
          <p:nvPr/>
        </p:nvSpPr>
        <p:spPr>
          <a:xfrm>
            <a:off x="685800" y="1584000"/>
            <a:ext cx="7769160" cy="4750560"/>
          </a:xfrm>
          <a:prstGeom prst="rect">
            <a:avLst/>
          </a:prstGeom>
          <a:noFill/>
          <a:ln w="9360">
            <a:noFill/>
          </a:ln>
        </p:spPr>
        <p:style>
          <a:lnRef idx="0"/>
          <a:fillRef idx="0"/>
          <a:effectRef idx="0"/>
          <a:fontRef idx="minor"/>
        </p:style>
      </p:sp>
      <p:sp>
        <p:nvSpPr>
          <p:cNvPr id="208"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9A2B804-8AC4-433F-90EF-52CB50918292}"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09"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0"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211"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Teleconferences + future sessions</a:t>
            </a:r>
            <a:endParaRPr b="0" lang="sv-SE" sz="3200" spc="-1" strike="noStrike">
              <a:latin typeface="DejaVu Sans"/>
            </a:endParaRPr>
          </a:p>
        </p:txBody>
      </p:sp>
      <p:sp>
        <p:nvSpPr>
          <p:cNvPr id="212" name="TextShape 6"/>
          <p:cNvSpPr txBox="1"/>
          <p:nvPr/>
        </p:nvSpPr>
        <p:spPr>
          <a:xfrm>
            <a:off x="432000" y="1872000"/>
            <a:ext cx="8136000" cy="776160"/>
          </a:xfrm>
          <a:prstGeom prst="rect">
            <a:avLst/>
          </a:prstGeom>
          <a:noFill/>
          <a:ln>
            <a:noFill/>
          </a:ln>
        </p:spPr>
        <p:txBody>
          <a:bodyPr lIns="90000" rIns="90000" tIns="45000" bIns="45000">
            <a:spAutoFit/>
          </a:bodyPr>
          <a:p>
            <a:r>
              <a:rPr b="0" lang="sv-SE" sz="1800" spc="-1" strike="noStrike">
                <a:latin typeface="Nimbus Roman"/>
              </a:rPr>
              <a:t>By timeline, need 1 or 2 sessions before Wed Mid-Week Plenary.</a:t>
            </a:r>
            <a:endParaRPr b="0" lang="sv-SE" sz="1800" spc="-1" strike="noStrike">
              <a:latin typeface="Nimbus Roman"/>
            </a:endParaRPr>
          </a:p>
          <a:p>
            <a:endParaRPr b="0" lang="sv-SE" sz="1800" spc="-1" strike="noStrike">
              <a:latin typeface="Nimbus Roman"/>
            </a:endParaRPr>
          </a:p>
          <a:p>
            <a:r>
              <a:rPr b="0" lang="sv-SE" sz="1800" spc="-1" strike="noStrike">
                <a:latin typeface="Nimbus Roman"/>
              </a:rPr>
              <a:t>One additional session before Thursday CAC?</a:t>
            </a:r>
            <a:endParaRPr b="0" lang="sv-SE" sz="1800" spc="-1" strike="noStrike">
              <a:latin typeface="Nimbus Roman"/>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1"/>
          <p:cNvSpPr/>
          <p:nvPr/>
        </p:nvSpPr>
        <p:spPr>
          <a:xfrm>
            <a:off x="685800" y="1584000"/>
            <a:ext cx="7769160" cy="4750560"/>
          </a:xfrm>
          <a:prstGeom prst="rect">
            <a:avLst/>
          </a:prstGeom>
          <a:noFill/>
          <a:ln w="9360">
            <a:noFill/>
          </a:ln>
        </p:spPr>
        <p:style>
          <a:lnRef idx="0"/>
          <a:fillRef idx="0"/>
          <a:effectRef idx="0"/>
          <a:fontRef idx="minor"/>
        </p:style>
        <p:txBody>
          <a:bodyPr lIns="92160" rIns="92160" tIns="46080" bIns="46080">
            <a:noAutofit/>
          </a:bodyPr>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a:t>
            </a:r>
            <a:r>
              <a:rPr b="1" lang="sv-SE" sz="1600" spc="-1" strike="noStrike">
                <a:solidFill>
                  <a:srgbClr val="696969"/>
                </a:solidFill>
                <a:latin typeface="Times New Roman"/>
                <a:ea typeface="MS Gothic"/>
              </a:rPr>
              <a:t>the meeting</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a:t>
            </a:r>
            <a:r>
              <a:rPr b="1" lang="sv-SE" sz="1600" spc="-1" strike="noStrike">
                <a:solidFill>
                  <a:srgbClr val="696969"/>
                </a:solidFill>
                <a:latin typeface="Times New Roman"/>
                <a:ea typeface="MS Gothic"/>
              </a:rPr>
              <a:t>policies, attendance.</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July meeting.</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a:t>
            </a:r>
            <a:r>
              <a:rPr b="1" lang="sv-SE" sz="1600" spc="-1" strike="noStrike">
                <a:solidFill>
                  <a:srgbClr val="696969"/>
                </a:solidFill>
                <a:latin typeface="Times New Roman"/>
                <a:ea typeface="MS Gothic"/>
              </a:rPr>
              <a:t>sessions</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14"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26C46FF-FFFD-4A45-B8EE-F5DF7C97EB1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15"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6"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217"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CustomShape 1"/>
          <p:cNvSpPr/>
          <p:nvPr/>
        </p:nvSpPr>
        <p:spPr>
          <a:xfrm>
            <a:off x="685800" y="1584000"/>
            <a:ext cx="7769160" cy="4750560"/>
          </a:xfrm>
          <a:prstGeom prst="rect">
            <a:avLst/>
          </a:prstGeom>
          <a:noFill/>
          <a:ln w="9360">
            <a:noFill/>
          </a:ln>
        </p:spPr>
        <p:style>
          <a:lnRef idx="0"/>
          <a:fillRef idx="0"/>
          <a:effectRef idx="0"/>
          <a:fontRef idx="minor"/>
        </p:style>
      </p:sp>
      <p:sp>
        <p:nvSpPr>
          <p:cNvPr id="219"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CC6BFEB-50CE-4A33-9021-90D77DFBAAE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20"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1"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222"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685800" y="1981080"/>
            <a:ext cx="7769160" cy="4111560"/>
          </a:xfrm>
          <a:prstGeom prst="rect">
            <a:avLst/>
          </a:prstGeom>
          <a:noFill/>
          <a:ln w="9360">
            <a:noFill/>
          </a:ln>
        </p:spPr>
        <p:style>
          <a:lnRef idx="0"/>
          <a:fillRef idx="0"/>
          <a:effectRef idx="0"/>
          <a:fontRef idx="minor"/>
        </p:style>
        <p:txBody>
          <a:bodyPr lIns="92160" rIns="92160" tIns="46080" bIns="46080">
            <a:noAutofit/>
          </a:bodyPr>
          <a:p>
            <a:pPr marL="343080" indent="-341280" algn="ctr">
              <a:lnSpc>
                <a:spcPct val="90000"/>
              </a:lnSpc>
              <a:spcBef>
                <a:spcPts val="601"/>
              </a:spcBef>
            </a:pPr>
            <a:endParaRPr b="0" lang="sv-SE" sz="1800" spc="-1" strike="noStrike">
              <a:latin typeface="DejaVu Sans"/>
            </a:endParaRPr>
          </a:p>
          <a:p>
            <a:pPr marL="343080" indent="-34128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41280" algn="ctr">
              <a:lnSpc>
                <a:spcPct val="90000"/>
              </a:lnSpc>
              <a:spcBef>
                <a:spcPts val="601"/>
              </a:spcBef>
            </a:pPr>
            <a:endParaRPr b="0" lang="sv-SE" sz="1500" spc="-1" strike="noStrike">
              <a:latin typeface="DejaVu Sans"/>
            </a:endParaRPr>
          </a:p>
          <a:p>
            <a:pPr marL="343080" indent="-341280" algn="ctr">
              <a:lnSpc>
                <a:spcPct val="90000"/>
              </a:lnSpc>
              <a:spcBef>
                <a:spcPts val="601"/>
              </a:spcBef>
            </a:pPr>
            <a:r>
              <a:rPr b="1" lang="sv-SE" sz="1500" spc="-1" strike="noStrike">
                <a:solidFill>
                  <a:srgbClr val="000000"/>
                </a:solidFill>
                <a:latin typeface="Arial"/>
                <a:ea typeface="MS Gothic"/>
              </a:rPr>
              <a:t>September 15-20, 2019, Hanoi, Vietnam</a:t>
            </a:r>
            <a:endParaRPr b="0" lang="sv-SE" sz="1500" spc="-1" strike="noStrike">
              <a:latin typeface="DejaVu Sans"/>
            </a:endParaRPr>
          </a:p>
          <a:p>
            <a:pPr marL="343080" indent="-341280" algn="ctr">
              <a:lnSpc>
                <a:spcPct val="90000"/>
              </a:lnSpc>
              <a:spcBef>
                <a:spcPts val="601"/>
              </a:spcBef>
            </a:pPr>
            <a:endParaRPr b="0" lang="sv-SE" sz="1500" spc="-1" strike="noStrike">
              <a:latin typeface="DejaVu Sans"/>
            </a:endParaRPr>
          </a:p>
          <a:p>
            <a:pPr marL="343080" indent="-34128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1280" algn="ctr">
              <a:lnSpc>
                <a:spcPct val="90000"/>
              </a:lnSpc>
              <a:spcBef>
                <a:spcPts val="601"/>
              </a:spcBef>
            </a:pPr>
            <a:endParaRPr b="0" lang="sv-SE" sz="1500" spc="-1" strike="noStrike">
              <a:latin typeface="DejaVu Sans"/>
            </a:endParaRPr>
          </a:p>
          <a:p>
            <a:pPr marL="343080" indent="-34128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41280" algn="ctr">
              <a:lnSpc>
                <a:spcPct val="90000"/>
              </a:lnSpc>
              <a:spcBef>
                <a:spcPts val="601"/>
              </a:spcBef>
            </a:pPr>
            <a:endParaRPr b="0" lang="sv-SE" sz="1500" spc="-1" strike="noStrike">
              <a:latin typeface="DejaVu Sans"/>
            </a:endParaRPr>
          </a:p>
        </p:txBody>
      </p:sp>
      <p:sp>
        <p:nvSpPr>
          <p:cNvPr id="141"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8AD669B-2DA6-44F3-945F-C850D90603A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42"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3"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144" name="CustomShape 5"/>
          <p:cNvSpPr/>
          <p:nvPr/>
        </p:nvSpPr>
        <p:spPr>
          <a:xfrm>
            <a:off x="678600" y="91584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CustomShape 1"/>
          <p:cNvSpPr/>
          <p:nvPr/>
        </p:nvSpPr>
        <p:spPr>
          <a:xfrm>
            <a:off x="685800" y="1584000"/>
            <a:ext cx="7769160" cy="4750560"/>
          </a:xfrm>
          <a:prstGeom prst="rect">
            <a:avLst/>
          </a:prstGeom>
          <a:noFill/>
          <a:ln w="9360">
            <a:noFill/>
          </a:ln>
        </p:spPr>
        <p:style>
          <a:lnRef idx="0"/>
          <a:fillRef idx="0"/>
          <a:effectRef idx="0"/>
          <a:fontRef idx="minor"/>
        </p:style>
        <p:txBody>
          <a:bodyPr lIns="92160" rIns="92160" tIns="46080" bIns="46080">
            <a:noAutofit/>
          </a:bodyPr>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solidFill>
                <a:srgbClr val="696969"/>
              </a:solidFill>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solidFill>
                <a:srgbClr val="696969"/>
              </a:solidFill>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solidFill>
                <a:srgbClr val="696969"/>
              </a:solidFill>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solidFill>
                <a:srgbClr val="696969"/>
              </a:solidFill>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solidFill>
                <a:srgbClr val="696969"/>
              </a:solidFill>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solidFill>
                <a:srgbClr val="696969"/>
              </a:solidFill>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solidFill>
                <a:srgbClr val="696969"/>
              </a:solidFill>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solidFill>
                <a:srgbClr val="696969"/>
              </a:solidFill>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solidFill>
                <a:srgbClr val="696969"/>
              </a:solidFill>
              <a:latin typeface="DejaVu Sans"/>
            </a:endParaRPr>
          </a:p>
        </p:txBody>
      </p:sp>
      <p:sp>
        <p:nvSpPr>
          <p:cNvPr id="224"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BFB1DE3-725D-4EBB-B898-6AE28F83A27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25"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6"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227"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CustomShape 1"/>
          <p:cNvSpPr/>
          <p:nvPr/>
        </p:nvSpPr>
        <p:spPr>
          <a:xfrm>
            <a:off x="685800" y="1584000"/>
            <a:ext cx="7769160" cy="4750560"/>
          </a:xfrm>
          <a:prstGeom prst="rect">
            <a:avLst/>
          </a:prstGeom>
          <a:noFill/>
          <a:ln w="9360">
            <a:noFill/>
          </a:ln>
        </p:spPr>
        <p:style>
          <a:lnRef idx="0"/>
          <a:fillRef idx="0"/>
          <a:effectRef idx="0"/>
          <a:fontRef idx="minor"/>
        </p:style>
      </p:sp>
      <p:sp>
        <p:nvSpPr>
          <p:cNvPr id="229"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CAA8A07-DFD4-46E7-8FA1-685F31B32E6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30"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1"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232"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TextShape 1"/>
          <p:cNvSpPr txBox="1"/>
          <p:nvPr/>
        </p:nvSpPr>
        <p:spPr>
          <a:xfrm>
            <a:off x="457200" y="1159200"/>
            <a:ext cx="8229240" cy="5307840"/>
          </a:xfrm>
          <a:prstGeom prst="rect">
            <a:avLst/>
          </a:prstGeom>
          <a:noFill/>
          <a:ln>
            <a:noFill/>
          </a:ln>
        </p:spPr>
        <p:txBody>
          <a:bodyPr lIns="0" rIns="0" tIns="0" bIns="0" anchor="ctr">
            <a:spAutoFit/>
          </a:bodyPr>
          <a:p>
            <a:pPr algn="ctr"/>
            <a:r>
              <a:rPr b="0" lang="sv-SE" sz="3200" spc="-1" strike="noStrike">
                <a:latin typeface="DejaVu Sans"/>
              </a:rPr>
              <a:t>Call for secretary</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722520" y="333720"/>
            <a:ext cx="915480" cy="274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147"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8" name="CustomShape 3"/>
          <p:cNvSpPr/>
          <p:nvPr/>
        </p:nvSpPr>
        <p:spPr>
          <a:xfrm>
            <a:off x="4349520" y="6475320"/>
            <a:ext cx="51912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D02C242A-ACB0-4E50-BEAA-A965118B2789}" type="slidenum">
              <a:rPr b="0" lang="sv-SE" sz="1200" spc="-1" strike="noStrike">
                <a:solidFill>
                  <a:srgbClr val="000000"/>
                </a:solidFill>
                <a:latin typeface="DejaVu Sans"/>
                <a:ea typeface="DejaVu Sans"/>
              </a:rPr>
              <a:t>&lt;number&gt;</a:t>
            </a:fld>
            <a:endParaRPr b="0" lang="sv-SE" sz="1200" spc="-1" strike="noStrike">
              <a:latin typeface="DejaVu Sans"/>
            </a:endParaRPr>
          </a:p>
        </p:txBody>
      </p:sp>
      <p:sp>
        <p:nvSpPr>
          <p:cNvPr id="149" name="CustomShape 4"/>
          <p:cNvSpPr/>
          <p:nvPr/>
        </p:nvSpPr>
        <p:spPr>
          <a:xfrm>
            <a:off x="685800" y="685440"/>
            <a:ext cx="7770960" cy="65412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150" name="CustomShape 5"/>
          <p:cNvSpPr/>
          <p:nvPr/>
        </p:nvSpPr>
        <p:spPr>
          <a:xfrm>
            <a:off x="304560" y="1752480"/>
            <a:ext cx="7846920" cy="4113360"/>
          </a:xfrm>
          <a:prstGeom prst="rect">
            <a:avLst/>
          </a:prstGeom>
          <a:noFill/>
          <a:ln>
            <a:noFill/>
          </a:ln>
        </p:spPr>
        <p:style>
          <a:lnRef idx="0"/>
          <a:fillRef idx="0"/>
          <a:effectRef idx="0"/>
          <a:fontRef idx="minor"/>
        </p:style>
        <p:txBody>
          <a:bodyPr lIns="90360" rIns="90360" tIns="44280" bIns="44280">
            <a:normAutofit/>
          </a:bodyPr>
          <a:p>
            <a:pPr marL="342720" indent="-34128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IEEE 802 is a world-wide professional technical organization </a:t>
            </a:r>
            <a:endParaRPr b="0" lang="sv-SE" sz="2200" spc="-1" strike="noStrike">
              <a:latin typeface="DejaVu Sans"/>
            </a:endParaRPr>
          </a:p>
          <a:p>
            <a:pPr marL="342720" indent="-34128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Meetings are to be conducted in an </a:t>
            </a:r>
            <a:r>
              <a:rPr b="0" i="1" lang="sv-SE" sz="2200" spc="-1" strike="noStrike" u="sng">
                <a:solidFill>
                  <a:srgbClr val="000000"/>
                </a:solidFill>
                <a:uFillTx/>
                <a:latin typeface="Times New Roman"/>
                <a:ea typeface="DejaVu Sans"/>
              </a:rPr>
              <a:t>orderly</a:t>
            </a:r>
            <a:r>
              <a:rPr b="1" lang="sv-SE" sz="2200" spc="-1" strike="noStrike">
                <a:solidFill>
                  <a:srgbClr val="000000"/>
                </a:solidFill>
                <a:latin typeface="Times New Roman"/>
                <a:ea typeface="DejaVu Sans"/>
              </a:rPr>
              <a:t> and </a:t>
            </a:r>
            <a:r>
              <a:rPr b="1" i="1" lang="sv-SE" sz="2200" spc="-1" strike="noStrike" u="sng">
                <a:solidFill>
                  <a:srgbClr val="000000"/>
                </a:solidFill>
                <a:uFillTx/>
                <a:latin typeface="Times New Roman"/>
                <a:ea typeface="DejaVu Sans"/>
              </a:rPr>
              <a:t>professional</a:t>
            </a:r>
            <a:r>
              <a:rPr b="1" i="1" lang="sv-SE" sz="2200" spc="-1" strike="noStrike">
                <a:solidFill>
                  <a:srgbClr val="000000"/>
                </a:solidFill>
                <a:latin typeface="Times New Roman"/>
                <a:ea typeface="DejaVu Sans"/>
              </a:rPr>
              <a:t> </a:t>
            </a:r>
            <a:r>
              <a:rPr b="1" lang="sv-SE" sz="2200" spc="-1" strike="noStrike">
                <a:solidFill>
                  <a:srgbClr val="000000"/>
                </a:solidFill>
                <a:latin typeface="Times New Roman"/>
                <a:ea typeface="DejaVu Sans"/>
              </a:rPr>
              <a:t>manner in accordance with the policies and procedures governed by the organization.</a:t>
            </a:r>
            <a:endParaRPr b="0" lang="sv-SE" sz="2200" spc="-1" strike="noStrike">
              <a:latin typeface="DejaVu Sans"/>
            </a:endParaRPr>
          </a:p>
          <a:p>
            <a:pPr marL="342720" indent="-341280">
              <a:lnSpc>
                <a:spcPct val="90000"/>
              </a:lnSpc>
              <a:spcBef>
                <a:spcPts val="697"/>
              </a:spcBef>
              <a:buClr>
                <a:srgbClr val="0066ff"/>
              </a:buClr>
              <a:buFont typeface="Times New Roman"/>
              <a:buChar char="•"/>
            </a:pPr>
            <a:r>
              <a:rPr b="1" lang="sv-SE" sz="2200" spc="-1" strike="noStrike">
                <a:solidFill>
                  <a:srgbClr val="000000"/>
                </a:solidFill>
                <a:latin typeface="Times New Roman"/>
                <a:ea typeface="DejaVu Sans"/>
              </a:rPr>
              <a:t>Individuals are to address the </a:t>
            </a:r>
            <a:r>
              <a:rPr b="0" i="1" lang="sv-SE" sz="2200" spc="-1" strike="noStrike" u="sng">
                <a:solidFill>
                  <a:srgbClr val="000000"/>
                </a:solidFill>
                <a:uFillTx/>
                <a:latin typeface="Times New Roman"/>
                <a:ea typeface="DejaVu Sans"/>
              </a:rPr>
              <a:t>“Technical”</a:t>
            </a:r>
            <a:r>
              <a:rPr b="1" lang="sv-SE" sz="2200" spc="-1" strike="noStrike">
                <a:solidFill>
                  <a:srgbClr val="000000"/>
                </a:solidFill>
                <a:latin typeface="Times New Roman"/>
                <a:ea typeface="DejaVu Sans"/>
              </a:rPr>
              <a:t> content of the subject under consideration and refrain from making </a:t>
            </a:r>
            <a:r>
              <a:rPr b="0" i="1" lang="sv-SE" sz="2200" spc="-1" strike="noStrike" u="sng">
                <a:solidFill>
                  <a:srgbClr val="000000"/>
                </a:solidFill>
                <a:uFillTx/>
                <a:latin typeface="Times New Roman"/>
                <a:ea typeface="DejaVu Sans"/>
              </a:rPr>
              <a:t>“personal”</a:t>
            </a:r>
            <a:r>
              <a:rPr b="1" lang="sv-SE" sz="2200" spc="-1" strike="noStrike">
                <a:solidFill>
                  <a:srgbClr val="000000"/>
                </a:solidFill>
                <a:latin typeface="Times New Roman"/>
                <a:ea typeface="DejaVu Sans"/>
              </a:rPr>
              <a:t> comments to or about the presenter.</a:t>
            </a:r>
            <a:endParaRPr b="0" lang="sv-SE" sz="2200" spc="-1" strike="noStrike">
              <a:latin typeface="DejaVu Sans"/>
            </a:endParaRPr>
          </a:p>
          <a:p>
            <a:pPr marL="342720" indent="-341280">
              <a:lnSpc>
                <a:spcPct val="90000"/>
              </a:lnSpc>
              <a:spcBef>
                <a:spcPts val="697"/>
              </a:spcBef>
              <a:buClr>
                <a:srgbClr val="0066ff"/>
              </a:buClr>
              <a:buFont typeface="Times New Roman"/>
              <a:buChar char="•"/>
            </a:pPr>
            <a:endParaRPr b="0" lang="sv-SE" sz="2200" spc="-1" strike="noStrike">
              <a:latin typeface="DejaVu Sans"/>
            </a:endParaRPr>
          </a:p>
          <a:p>
            <a:pPr marL="342720" indent="-341280">
              <a:lnSpc>
                <a:spcPct val="90000"/>
              </a:lnSpc>
              <a:spcBef>
                <a:spcPts val="697"/>
              </a:spcBef>
              <a:buClr>
                <a:srgbClr val="0066ff"/>
              </a:buClr>
              <a:buFont typeface="Times New Roman"/>
              <a:buChar char="•"/>
            </a:pPr>
            <a:endParaRPr b="0" lang="sv-SE" sz="2200" spc="-1" strike="noStrike">
              <a:latin typeface="DejaVu Sans"/>
            </a:endParaRPr>
          </a:p>
          <a:p>
            <a:pPr marL="342720" indent="-341280">
              <a:lnSpc>
                <a:spcPct val="90000"/>
              </a:lnSpc>
              <a:spcBef>
                <a:spcPts val="697"/>
              </a:spcBef>
              <a:buClr>
                <a:srgbClr val="0066ff"/>
              </a:buClr>
              <a:buFont typeface="Times New Roman"/>
              <a:buChar char="•"/>
            </a:pPr>
            <a:r>
              <a:rPr b="1" i="1" lang="sv-SE" sz="2200" spc="-1" strike="noStrike">
                <a:solidFill>
                  <a:srgbClr val="000000"/>
                </a:solidFill>
                <a:latin typeface="Times New Roman"/>
                <a:ea typeface="DejaVu Sans"/>
              </a:rPr>
              <a:t>Be excellent to one another</a:t>
            </a:r>
            <a:r>
              <a:rPr b="1" lang="sv-SE" sz="2200" spc="-1" strike="noStrike">
                <a:solidFill>
                  <a:srgbClr val="000000"/>
                </a:solidFill>
                <a:latin typeface="Times New Roman"/>
                <a:ea typeface="DejaVu Sans"/>
              </a:rPr>
              <a:t> ! </a:t>
            </a:r>
            <a:endParaRPr b="0" lang="sv-SE" sz="2200" spc="-1" strike="noStrike">
              <a:latin typeface="DejaVu Sans"/>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5800" y="1981080"/>
            <a:ext cx="7769160" cy="4111560"/>
          </a:xfrm>
          <a:prstGeom prst="rect">
            <a:avLst/>
          </a:prstGeom>
          <a:noFill/>
          <a:ln w="9360">
            <a:noFill/>
          </a:ln>
        </p:spPr>
        <p:style>
          <a:lnRef idx="0"/>
          <a:fillRef idx="0"/>
          <a:effectRef idx="0"/>
          <a:fontRef idx="minor"/>
        </p:style>
        <p:txBody>
          <a:bodyPr lIns="92160" rIns="92160" tIns="46080" bIns="46080">
            <a:noAutofit/>
          </a:bodyPr>
          <a:p>
            <a:pPr marL="457200" indent="-45540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540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5400">
              <a:lnSpc>
                <a:spcPct val="100000"/>
              </a:lnSpc>
              <a:spcBef>
                <a:spcPts val="601"/>
              </a:spcBef>
            </a:pPr>
            <a:r>
              <a:rPr b="1" lang="sv-SE" sz="2400" spc="-1" strike="noStrike" u="sng">
                <a:solidFill>
                  <a:srgbClr val="0000ff"/>
                </a:solidFill>
                <a:uFillTx/>
                <a:latin typeface="Times New Roman"/>
                <a:ea typeface="MS Gothic"/>
                <a:hlinkClick r:id="rId1"/>
              </a:rPr>
              <a:t>http://imat.ieee.org</a:t>
            </a:r>
            <a:endParaRPr b="0" lang="sv-SE" sz="2400" spc="-1" strike="noStrike">
              <a:latin typeface="DejaVu Sans"/>
            </a:endParaRPr>
          </a:p>
          <a:p>
            <a:pPr marL="457200" indent="-455400">
              <a:lnSpc>
                <a:spcPct val="100000"/>
              </a:lnSpc>
              <a:spcBef>
                <a:spcPts val="601"/>
              </a:spcBef>
            </a:pPr>
            <a:endParaRPr b="0" lang="sv-SE" sz="2400" spc="-1" strike="noStrike">
              <a:latin typeface="DejaVu Sans"/>
            </a:endParaRPr>
          </a:p>
          <a:p>
            <a:pPr marL="457200" indent="-45540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0000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5400">
              <a:lnSpc>
                <a:spcPct val="100000"/>
              </a:lnSpc>
              <a:spcBef>
                <a:spcPts val="601"/>
              </a:spcBef>
            </a:pPr>
            <a:endParaRPr b="0" lang="sv-SE" sz="2400" spc="-1" strike="noStrike">
              <a:latin typeface="DejaVu Sans"/>
            </a:endParaRPr>
          </a:p>
          <a:p>
            <a:pPr marL="457200" indent="-455400">
              <a:lnSpc>
                <a:spcPct val="100000"/>
              </a:lnSpc>
              <a:spcBef>
                <a:spcPts val="601"/>
              </a:spcBef>
            </a:pPr>
            <a:endParaRPr b="0" lang="sv-SE" sz="2400" spc="-1" strike="noStrike">
              <a:latin typeface="DejaVu Sans"/>
            </a:endParaRPr>
          </a:p>
        </p:txBody>
      </p:sp>
      <p:sp>
        <p:nvSpPr>
          <p:cNvPr id="152"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8C5E832-BD96-448F-A53C-C0CC7FC1065E}"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53"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54"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155"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714240" y="357120"/>
            <a:ext cx="2373480" cy="271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157" name="CustomShape 2"/>
          <p:cNvSpPr/>
          <p:nvPr/>
        </p:nvSpPr>
        <p:spPr>
          <a:xfrm>
            <a:off x="4344840" y="6475320"/>
            <a:ext cx="527400" cy="36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02E955A4-5FF8-4785-A1A2-B67AF5F2BAD4}"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58" name="CustomShape 3"/>
          <p:cNvSpPr/>
          <p:nvPr/>
        </p:nvSpPr>
        <p:spPr>
          <a:xfrm>
            <a:off x="685440" y="609480"/>
            <a:ext cx="7999560" cy="115920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159" name="CustomShape 4"/>
          <p:cNvSpPr/>
          <p:nvPr/>
        </p:nvSpPr>
        <p:spPr>
          <a:xfrm>
            <a:off x="539640" y="1525680"/>
            <a:ext cx="8001360" cy="44942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840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840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0000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840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840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840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0000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840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840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0000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160" name="CustomShape 5"/>
          <p:cNvSpPr/>
          <p:nvPr/>
        </p:nvSpPr>
        <p:spPr>
          <a:xfrm>
            <a:off x="6410880" y="6475320"/>
            <a:ext cx="21992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722520" y="334080"/>
            <a:ext cx="91548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162"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3"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8D35D1C7-F3B0-4CE4-A0AE-F95D5DC95443}" type="slidenum">
              <a:rPr b="0" lang="sv-SE" sz="1200" spc="-1" strike="noStrike">
                <a:solidFill>
                  <a:srgbClr val="000000"/>
                </a:solidFill>
                <a:latin typeface="DejaVu Sans"/>
                <a:ea typeface="DejaVu Sans"/>
              </a:rPr>
              <a:t>6</a:t>
            </a:fld>
            <a:endParaRPr b="0" lang="sv-SE" sz="1200" spc="-1" strike="noStrike">
              <a:latin typeface="DejaVu Sans"/>
            </a:endParaRPr>
          </a:p>
        </p:txBody>
      </p:sp>
      <p:sp>
        <p:nvSpPr>
          <p:cNvPr id="164" name="CustomShape 4"/>
          <p:cNvSpPr/>
          <p:nvPr/>
        </p:nvSpPr>
        <p:spPr>
          <a:xfrm>
            <a:off x="684360" y="549360"/>
            <a:ext cx="7770960" cy="9208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165" name="CustomShape 5"/>
          <p:cNvSpPr/>
          <p:nvPr/>
        </p:nvSpPr>
        <p:spPr>
          <a:xfrm>
            <a:off x="685800" y="1447560"/>
            <a:ext cx="7770960" cy="3670200"/>
          </a:xfrm>
          <a:prstGeom prst="rect">
            <a:avLst/>
          </a:prstGeom>
          <a:noFill/>
          <a:ln>
            <a:noFill/>
          </a:ln>
        </p:spPr>
        <p:style>
          <a:lnRef idx="0"/>
          <a:fillRef idx="0"/>
          <a:effectRef idx="0"/>
          <a:fontRef idx="minor"/>
        </p:style>
        <p:txBody>
          <a:bodyPr lIns="92160" rIns="92160" tIns="46080" bIns="46080">
            <a:normAutofit/>
          </a:bodyPr>
          <a:p>
            <a:pPr marL="342720" indent="-34128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4040">
              <a:lnSpc>
                <a:spcPct val="90000"/>
              </a:lnSpc>
              <a:spcBef>
                <a:spcPts val="598"/>
              </a:spcBef>
              <a:buClr>
                <a:srgbClr val="000000"/>
              </a:buClr>
              <a:buFont typeface="Times New Roman"/>
              <a:buChar char="–"/>
            </a:pPr>
            <a:r>
              <a:rPr b="0" lang="sv-SE" sz="2400" spc="-1" strike="noStrike" u="sng">
                <a:solidFill>
                  <a:srgbClr val="0000ff"/>
                </a:solidFill>
                <a:uFillTx/>
                <a:latin typeface="Times New Roman"/>
                <a:ea typeface="DejaVu Sans"/>
                <a:hlinkClick r:id="rId1"/>
              </a:rPr>
              <a:t>http://standards.ieee.org/faqs/affiliationFAQ.html</a:t>
            </a:r>
            <a:endParaRPr b="0" lang="sv-SE" sz="2400" spc="-1" strike="noStrike">
              <a:latin typeface="DejaVu Sans"/>
            </a:endParaRPr>
          </a:p>
          <a:p>
            <a:pPr marL="342720" indent="-34128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404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4128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404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4128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404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
          <p:cNvSpPr/>
          <p:nvPr/>
        </p:nvSpPr>
        <p:spPr>
          <a:xfrm>
            <a:off x="685800" y="1584000"/>
            <a:ext cx="7769160" cy="4750560"/>
          </a:xfrm>
          <a:prstGeom prst="rect">
            <a:avLst/>
          </a:prstGeom>
          <a:noFill/>
          <a:ln w="9360">
            <a:noFill/>
          </a:ln>
        </p:spPr>
        <p:style>
          <a:lnRef idx="0"/>
          <a:fillRef idx="0"/>
          <a:effectRef idx="0"/>
          <a:fontRef idx="minor"/>
        </p:style>
        <p:txBody>
          <a:bodyPr lIns="92160" rIns="92160" tIns="46080" bIns="46080">
            <a:noAutofit/>
          </a:bodyPr>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marL="343080" indent="-34128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128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128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167"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F90DC63-E6B9-4213-81B8-F994D32A289D}"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168"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9"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170"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685800" y="1981080"/>
            <a:ext cx="7769160" cy="4111560"/>
          </a:xfrm>
          <a:prstGeom prst="rect">
            <a:avLst/>
          </a:prstGeom>
          <a:noFill/>
          <a:ln w="9360">
            <a:noFill/>
          </a:ln>
        </p:spPr>
        <p:style>
          <a:lnRef idx="0"/>
          <a:fillRef idx="0"/>
          <a:effectRef idx="0"/>
          <a:fontRef idx="minor"/>
        </p:style>
        <p:txBody>
          <a:bodyPr lIns="92160" rIns="92160" tIns="46080" bIns="46080">
            <a:noAutofit/>
          </a:bodyPr>
          <a:p>
            <a:pPr marL="343080" indent="-34128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3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404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PM1</a:t>
            </a:r>
            <a:endParaRPr b="0" lang="sv-SE" sz="2000" spc="-1" strike="noStrike">
              <a:latin typeface="DejaVu Sans"/>
            </a:endParaRPr>
          </a:p>
          <a:p>
            <a:pPr lvl="1" marL="743040" indent="-28404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EVE</a:t>
            </a:r>
            <a:endParaRPr b="0" lang="sv-SE" sz="2000" spc="-1" strike="noStrike">
              <a:latin typeface="DejaVu Sans"/>
            </a:endParaRPr>
          </a:p>
          <a:p>
            <a:pPr lvl="1" marL="743040" indent="-28404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 19 Sep AM1</a:t>
            </a:r>
            <a:endParaRPr b="0" lang="sv-SE" sz="2000" spc="-1" strike="noStrike">
              <a:latin typeface="DejaVu Sans"/>
            </a:endParaRPr>
          </a:p>
          <a:p>
            <a:pPr>
              <a:lnSpc>
                <a:spcPct val="100000"/>
              </a:lnSpc>
              <a:spcBef>
                <a:spcPts val="499"/>
              </a:spcBef>
            </a:pPr>
            <a:endParaRPr b="0" lang="sv-SE" sz="2000" spc="-1" strike="noStrike">
              <a:latin typeface="DejaVu Sans"/>
            </a:endParaRPr>
          </a:p>
          <a:p>
            <a:pPr>
              <a:lnSpc>
                <a:spcPct val="100000"/>
              </a:lnSpc>
              <a:spcBef>
                <a:spcPts val="499"/>
              </a:spcBef>
            </a:pPr>
            <a:r>
              <a:rPr b="0" lang="sv-SE" sz="2000" spc="-1" strike="noStrike">
                <a:solidFill>
                  <a:srgbClr val="000000"/>
                </a:solidFill>
                <a:latin typeface="Nimbus Roman"/>
                <a:ea typeface="DejaVu Sans"/>
              </a:rPr>
              <a:t>6 hours in total.</a:t>
            </a: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172"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FDE7708-5384-430E-BF1F-5177B16766E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73"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4"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Aug 2019</a:t>
            </a:r>
            <a:endParaRPr b="0" lang="sv-SE" sz="1800" spc="-1" strike="noStrike">
              <a:latin typeface="DejaVu Sans"/>
            </a:endParaRPr>
          </a:p>
        </p:txBody>
      </p:sp>
      <p:sp>
        <p:nvSpPr>
          <p:cNvPr id="175"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1563</TotalTime>
  <Application>LibreOffice/6.1.6.3$Linux_X86_64 LibreOffice_project/10$Build-3</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2019-08-12T13:42:32Z</dcterms:modified>
  <cp:revision>54</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